
<file path=[Content_Types].xml><?xml version="1.0" encoding="utf-8"?>
<Types xmlns="http://schemas.openxmlformats.org/package/2006/content-types">
  <Default Extension="bin" ContentType="application/octet-stream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9"/>
  </p:notesMasterIdLst>
  <p:handoutMasterIdLst>
    <p:handoutMasterId r:id="rId20"/>
  </p:handoutMasterIdLst>
  <p:sldIdLst>
    <p:sldId id="272" r:id="rId5"/>
    <p:sldId id="296" r:id="rId6"/>
    <p:sldId id="273" r:id="rId7"/>
    <p:sldId id="349" r:id="rId8"/>
    <p:sldId id="335" r:id="rId9"/>
    <p:sldId id="348" r:id="rId10"/>
    <p:sldId id="297" r:id="rId11"/>
    <p:sldId id="300" r:id="rId12"/>
    <p:sldId id="352" r:id="rId13"/>
    <p:sldId id="351" r:id="rId14"/>
    <p:sldId id="301" r:id="rId15"/>
    <p:sldId id="298" r:id="rId16"/>
    <p:sldId id="299" r:id="rId17"/>
    <p:sldId id="350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ssion Into" id="{37B5B8CD-6393-46FA-942A-44DAFAE10F58}">
          <p14:sldIdLst>
            <p14:sldId id="272"/>
            <p14:sldId id="296"/>
          </p14:sldIdLst>
        </p14:section>
        <p14:section name="Session" id="{90BACF60-6985-452D-88CF-8DBE3F5AD1EA}">
          <p14:sldIdLst>
            <p14:sldId id="273"/>
            <p14:sldId id="349"/>
            <p14:sldId id="335"/>
            <p14:sldId id="348"/>
            <p14:sldId id="297"/>
            <p14:sldId id="300"/>
            <p14:sldId id="352"/>
            <p14:sldId id="351"/>
            <p14:sldId id="301"/>
            <p14:sldId id="298"/>
            <p14:sldId id="299"/>
            <p14:sldId id="35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333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AA92765-B98E-5B48-95AA-5ECD4A1077F5}" v="91" dt="2025-04-22T16:07:40.630"/>
  </p1510:revLst>
</p1510:revInfo>
</file>

<file path=ppt/tableStyles.xml><?xml version="1.0" encoding="utf-8"?>
<a:tblStyleLst xmlns:a="http://schemas.openxmlformats.org/drawingml/2006/main" def="{5C22544A-7EE6-4342-B048-85BDC9FD1C3A}"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807"/>
    <p:restoredTop sz="90141"/>
  </p:normalViewPr>
  <p:slideViewPr>
    <p:cSldViewPr snapToGrid="0">
      <p:cViewPr varScale="1">
        <p:scale>
          <a:sx n="97" d="100"/>
          <a:sy n="97" d="100"/>
        </p:scale>
        <p:origin x="1632" y="4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cott Erickson" userId="0353d007-e9d5-475b-b1f5-c80ff08a6548" providerId="ADAL" clId="{DAA92765-B98E-5B48-95AA-5ECD4A1077F5}"/>
    <pc:docChg chg="undo custSel addSld delSld modSld sldOrd delSection modSection">
      <pc:chgData name="Scott Erickson" userId="0353d007-e9d5-475b-b1f5-c80ff08a6548" providerId="ADAL" clId="{DAA92765-B98E-5B48-95AA-5ECD4A1077F5}" dt="2025-04-23T03:57:50.475" v="3159" actId="20577"/>
      <pc:docMkLst>
        <pc:docMk/>
      </pc:docMkLst>
      <pc:sldChg chg="del">
        <pc:chgData name="Scott Erickson" userId="0353d007-e9d5-475b-b1f5-c80ff08a6548" providerId="ADAL" clId="{DAA92765-B98E-5B48-95AA-5ECD4A1077F5}" dt="2025-04-20T20:20:00.182" v="20" actId="2696"/>
        <pc:sldMkLst>
          <pc:docMk/>
          <pc:sldMk cId="3705781803" sldId="263"/>
        </pc:sldMkLst>
      </pc:sldChg>
      <pc:sldChg chg="del">
        <pc:chgData name="Scott Erickson" userId="0353d007-e9d5-475b-b1f5-c80ff08a6548" providerId="ADAL" clId="{DAA92765-B98E-5B48-95AA-5ECD4A1077F5}" dt="2025-04-20T20:19:32.821" v="17" actId="2696"/>
        <pc:sldMkLst>
          <pc:docMk/>
          <pc:sldMk cId="3743149013" sldId="264"/>
        </pc:sldMkLst>
      </pc:sldChg>
      <pc:sldChg chg="del">
        <pc:chgData name="Scott Erickson" userId="0353d007-e9d5-475b-b1f5-c80ff08a6548" providerId="ADAL" clId="{DAA92765-B98E-5B48-95AA-5ECD4A1077F5}" dt="2025-04-20T20:20:00.182" v="20" actId="2696"/>
        <pc:sldMkLst>
          <pc:docMk/>
          <pc:sldMk cId="2055530864" sldId="265"/>
        </pc:sldMkLst>
      </pc:sldChg>
      <pc:sldChg chg="del">
        <pc:chgData name="Scott Erickson" userId="0353d007-e9d5-475b-b1f5-c80ff08a6548" providerId="ADAL" clId="{DAA92765-B98E-5B48-95AA-5ECD4A1077F5}" dt="2025-04-20T20:20:00.182" v="20" actId="2696"/>
        <pc:sldMkLst>
          <pc:docMk/>
          <pc:sldMk cId="3856373313" sldId="271"/>
        </pc:sldMkLst>
      </pc:sldChg>
      <pc:sldChg chg="addSp delSp modSp mod">
        <pc:chgData name="Scott Erickson" userId="0353d007-e9d5-475b-b1f5-c80ff08a6548" providerId="ADAL" clId="{DAA92765-B98E-5B48-95AA-5ECD4A1077F5}" dt="2025-04-20T20:19:27.262" v="16" actId="478"/>
        <pc:sldMkLst>
          <pc:docMk/>
          <pc:sldMk cId="867249461" sldId="272"/>
        </pc:sldMkLst>
        <pc:spChg chg="mod">
          <ac:chgData name="Scott Erickson" userId="0353d007-e9d5-475b-b1f5-c80ff08a6548" providerId="ADAL" clId="{DAA92765-B98E-5B48-95AA-5ECD4A1077F5}" dt="2025-04-20T20:19:24.461" v="15" actId="20577"/>
          <ac:spMkLst>
            <pc:docMk/>
            <pc:sldMk cId="867249461" sldId="272"/>
            <ac:spMk id="2" creationId="{2313B669-2341-DF39-C682-5CB469879095}"/>
          </ac:spMkLst>
        </pc:spChg>
        <pc:spChg chg="add mod">
          <ac:chgData name="Scott Erickson" userId="0353d007-e9d5-475b-b1f5-c80ff08a6548" providerId="ADAL" clId="{DAA92765-B98E-5B48-95AA-5ECD4A1077F5}" dt="2025-04-20T20:19:27.262" v="16" actId="478"/>
          <ac:spMkLst>
            <pc:docMk/>
            <pc:sldMk cId="867249461" sldId="272"/>
            <ac:spMk id="5" creationId="{4B645D9F-8AE2-790D-6356-0C29D602EE28}"/>
          </ac:spMkLst>
        </pc:spChg>
      </pc:sldChg>
      <pc:sldChg chg="addSp delSp modSp new mod modClrScheme chgLayout">
        <pc:chgData name="Scott Erickson" userId="0353d007-e9d5-475b-b1f5-c80ff08a6548" providerId="ADAL" clId="{DAA92765-B98E-5B48-95AA-5ECD4A1077F5}" dt="2025-04-22T23:45:05.898" v="3075" actId="20577"/>
        <pc:sldMkLst>
          <pc:docMk/>
          <pc:sldMk cId="849163348" sldId="273"/>
        </pc:sldMkLst>
        <pc:spChg chg="add mod ord modVis">
          <ac:chgData name="Scott Erickson" userId="0353d007-e9d5-475b-b1f5-c80ff08a6548" providerId="ADAL" clId="{DAA92765-B98E-5B48-95AA-5ECD4A1077F5}" dt="2025-04-22T23:45:05.898" v="3075" actId="20577"/>
          <ac:spMkLst>
            <pc:docMk/>
            <pc:sldMk cId="849163348" sldId="273"/>
            <ac:spMk id="5" creationId="{7F21EDD4-9D7F-8ADD-63AF-82F96697D920}"/>
          </ac:spMkLst>
        </pc:spChg>
        <pc:spChg chg="add mod modVis">
          <ac:chgData name="Scott Erickson" userId="0353d007-e9d5-475b-b1f5-c80ff08a6548" providerId="ADAL" clId="{DAA92765-B98E-5B48-95AA-5ECD4A1077F5}" dt="2025-04-21T17:01:48.139" v="1252" actId="33935"/>
          <ac:spMkLst>
            <pc:docMk/>
            <pc:sldMk cId="849163348" sldId="273"/>
            <ac:spMk id="7" creationId="{2DE85B2D-6148-6338-3FF3-6DA91A59A802}"/>
          </ac:spMkLst>
        </pc:spChg>
        <pc:picChg chg="add mod modVis">
          <ac:chgData name="Scott Erickson" userId="0353d007-e9d5-475b-b1f5-c80ff08a6548" providerId="ADAL" clId="{DAA92765-B98E-5B48-95AA-5ECD4A1077F5}" dt="2025-04-21T17:01:48.139" v="1252" actId="33935"/>
          <ac:picMkLst>
            <pc:docMk/>
            <pc:sldMk cId="849163348" sldId="273"/>
            <ac:picMk id="1026" creationId="{C55E8490-A457-364D-A861-E85B4A578342}"/>
          </ac:picMkLst>
        </pc:picChg>
      </pc:sldChg>
      <pc:sldChg chg="new del ord">
        <pc:chgData name="Scott Erickson" userId="0353d007-e9d5-475b-b1f5-c80ff08a6548" providerId="ADAL" clId="{DAA92765-B98E-5B48-95AA-5ECD4A1077F5}" dt="2025-04-21T01:09:43.611" v="490" actId="2696"/>
        <pc:sldMkLst>
          <pc:docMk/>
          <pc:sldMk cId="1977383165" sldId="274"/>
        </pc:sldMkLst>
      </pc:sldChg>
      <pc:sldChg chg="del">
        <pc:chgData name="Scott Erickson" userId="0353d007-e9d5-475b-b1f5-c80ff08a6548" providerId="ADAL" clId="{DAA92765-B98E-5B48-95AA-5ECD4A1077F5}" dt="2025-04-20T20:19:49.892" v="19" actId="2696"/>
        <pc:sldMkLst>
          <pc:docMk/>
          <pc:sldMk cId="2643513544" sldId="276"/>
        </pc:sldMkLst>
      </pc:sldChg>
      <pc:sldChg chg="addSp delSp modSp add del mod delAnim modAnim">
        <pc:chgData name="Scott Erickson" userId="0353d007-e9d5-475b-b1f5-c80ff08a6548" providerId="ADAL" clId="{DAA92765-B98E-5B48-95AA-5ECD4A1077F5}" dt="2025-04-22T16:07:46.745" v="3052"/>
        <pc:sldMkLst>
          <pc:docMk/>
          <pc:sldMk cId="36393287" sldId="296"/>
        </pc:sldMkLst>
        <pc:spChg chg="mod">
          <ac:chgData name="Scott Erickson" userId="0353d007-e9d5-475b-b1f5-c80ff08a6548" providerId="ADAL" clId="{DAA92765-B98E-5B48-95AA-5ECD4A1077F5}" dt="2025-04-22T16:07:46.408" v="3050" actId="1076"/>
          <ac:spMkLst>
            <pc:docMk/>
            <pc:sldMk cId="36393287" sldId="296"/>
            <ac:spMk id="4" creationId="{1A66EAEA-094A-456B-5701-3AB28CA79AE1}"/>
          </ac:spMkLst>
        </pc:spChg>
        <pc:spChg chg="add del mod modVis">
          <ac:chgData name="Scott Erickson" userId="0353d007-e9d5-475b-b1f5-c80ff08a6548" providerId="ADAL" clId="{DAA92765-B98E-5B48-95AA-5ECD4A1077F5}" dt="2025-04-22T16:07:34.858" v="3045" actId="478"/>
          <ac:spMkLst>
            <pc:docMk/>
            <pc:sldMk cId="36393287" sldId="296"/>
            <ac:spMk id="5" creationId="{ED681E8B-67E0-C5C4-0638-244B7067F964}"/>
          </ac:spMkLst>
        </pc:spChg>
        <pc:spChg chg="mod">
          <ac:chgData name="Scott Erickson" userId="0353d007-e9d5-475b-b1f5-c80ff08a6548" providerId="ADAL" clId="{DAA92765-B98E-5B48-95AA-5ECD4A1077F5}" dt="2025-04-22T16:07:46.408" v="3050" actId="1076"/>
          <ac:spMkLst>
            <pc:docMk/>
            <pc:sldMk cId="36393287" sldId="296"/>
            <ac:spMk id="6" creationId="{788E399A-BFA0-6FC4-CD29-006A80F3C78F}"/>
          </ac:spMkLst>
        </pc:spChg>
        <pc:spChg chg="mod">
          <ac:chgData name="Scott Erickson" userId="0353d007-e9d5-475b-b1f5-c80ff08a6548" providerId="ADAL" clId="{DAA92765-B98E-5B48-95AA-5ECD4A1077F5}" dt="2025-04-22T16:07:46.408" v="3050" actId="1076"/>
          <ac:spMkLst>
            <pc:docMk/>
            <pc:sldMk cId="36393287" sldId="296"/>
            <ac:spMk id="8" creationId="{55336C76-FA5B-AA39-A7D9-C2E111361BE1}"/>
          </ac:spMkLst>
        </pc:spChg>
        <pc:spChg chg="add del mod modVis">
          <ac:chgData name="Scott Erickson" userId="0353d007-e9d5-475b-b1f5-c80ff08a6548" providerId="ADAL" clId="{DAA92765-B98E-5B48-95AA-5ECD4A1077F5}" dt="2025-04-22T16:07:35.776" v="3046" actId="478"/>
          <ac:spMkLst>
            <pc:docMk/>
            <pc:sldMk cId="36393287" sldId="296"/>
            <ac:spMk id="9" creationId="{3982AD33-4FFF-3AE1-B2EF-C146A57FF045}"/>
          </ac:spMkLst>
        </pc:spChg>
        <pc:spChg chg="add del mod">
          <ac:chgData name="Scott Erickson" userId="0353d007-e9d5-475b-b1f5-c80ff08a6548" providerId="ADAL" clId="{DAA92765-B98E-5B48-95AA-5ECD4A1077F5}" dt="2025-04-22T16:07:37.187" v="3047" actId="478"/>
          <ac:spMkLst>
            <pc:docMk/>
            <pc:sldMk cId="36393287" sldId="296"/>
            <ac:spMk id="10" creationId="{85FA190E-3EF6-B60C-042F-82614DD34393}"/>
          </ac:spMkLst>
        </pc:spChg>
        <pc:spChg chg="del">
          <ac:chgData name="Scott Erickson" userId="0353d007-e9d5-475b-b1f5-c80ff08a6548" providerId="ADAL" clId="{DAA92765-B98E-5B48-95AA-5ECD4A1077F5}" dt="2025-04-22T16:07:33.133" v="3044" actId="478"/>
          <ac:spMkLst>
            <pc:docMk/>
            <pc:sldMk cId="36393287" sldId="296"/>
            <ac:spMk id="11" creationId="{86F7D667-8E86-B0D4-12AD-61C8727DB522}"/>
          </ac:spMkLst>
        </pc:spChg>
        <pc:spChg chg="add del mod">
          <ac:chgData name="Scott Erickson" userId="0353d007-e9d5-475b-b1f5-c80ff08a6548" providerId="ADAL" clId="{DAA92765-B98E-5B48-95AA-5ECD4A1077F5}" dt="2025-04-22T16:07:46.745" v="3052"/>
          <ac:spMkLst>
            <pc:docMk/>
            <pc:sldMk cId="36393287" sldId="296"/>
            <ac:spMk id="12" creationId="{C3E61A6F-8085-A1EA-76A5-C8CB1A8CC95A}"/>
          </ac:spMkLst>
        </pc:spChg>
        <pc:spChg chg="del">
          <ac:chgData name="Scott Erickson" userId="0353d007-e9d5-475b-b1f5-c80ff08a6548" providerId="ADAL" clId="{DAA92765-B98E-5B48-95AA-5ECD4A1077F5}" dt="2025-04-22T16:07:33.133" v="3044" actId="478"/>
          <ac:spMkLst>
            <pc:docMk/>
            <pc:sldMk cId="36393287" sldId="296"/>
            <ac:spMk id="14" creationId="{3B6E5097-97D6-CC8F-DE28-B388D9B08160}"/>
          </ac:spMkLst>
        </pc:spChg>
        <pc:spChg chg="del">
          <ac:chgData name="Scott Erickson" userId="0353d007-e9d5-475b-b1f5-c80ff08a6548" providerId="ADAL" clId="{DAA92765-B98E-5B48-95AA-5ECD4A1077F5}" dt="2025-04-22T16:07:33.133" v="3044" actId="478"/>
          <ac:spMkLst>
            <pc:docMk/>
            <pc:sldMk cId="36393287" sldId="296"/>
            <ac:spMk id="17" creationId="{EA189E65-2D22-AFE5-1EE9-16D5D50ACA93}"/>
          </ac:spMkLst>
        </pc:spChg>
        <pc:spChg chg="del">
          <ac:chgData name="Scott Erickson" userId="0353d007-e9d5-475b-b1f5-c80ff08a6548" providerId="ADAL" clId="{DAA92765-B98E-5B48-95AA-5ECD4A1077F5}" dt="2025-04-22T16:07:33.133" v="3044" actId="478"/>
          <ac:spMkLst>
            <pc:docMk/>
            <pc:sldMk cId="36393287" sldId="296"/>
            <ac:spMk id="20" creationId="{6284D015-8E59-A08D-B527-BF0199E7ACBD}"/>
          </ac:spMkLst>
        </pc:spChg>
        <pc:picChg chg="mod">
          <ac:chgData name="Scott Erickson" userId="0353d007-e9d5-475b-b1f5-c80ff08a6548" providerId="ADAL" clId="{DAA92765-B98E-5B48-95AA-5ECD4A1077F5}" dt="2025-04-22T16:07:46.408" v="3050" actId="1076"/>
          <ac:picMkLst>
            <pc:docMk/>
            <pc:sldMk cId="36393287" sldId="296"/>
            <ac:picMk id="2" creationId="{70772725-E8AB-38C3-D7DD-E543B89C09EB}"/>
          </ac:picMkLst>
        </pc:picChg>
        <pc:picChg chg="mod modVis">
          <ac:chgData name="Scott Erickson" userId="0353d007-e9d5-475b-b1f5-c80ff08a6548" providerId="ADAL" clId="{DAA92765-B98E-5B48-95AA-5ECD4A1077F5}" dt="2025-04-22T16:07:46.408" v="3050" actId="1076"/>
          <ac:picMkLst>
            <pc:docMk/>
            <pc:sldMk cId="36393287" sldId="296"/>
            <ac:picMk id="3" creationId="{BDF90213-2D1A-AEB2-694A-68E3BAEDEFE7}"/>
          </ac:picMkLst>
        </pc:picChg>
        <pc:picChg chg="mod">
          <ac:chgData name="Scott Erickson" userId="0353d007-e9d5-475b-b1f5-c80ff08a6548" providerId="ADAL" clId="{DAA92765-B98E-5B48-95AA-5ECD4A1077F5}" dt="2025-04-22T16:07:38.815" v="3048" actId="1076"/>
          <ac:picMkLst>
            <pc:docMk/>
            <pc:sldMk cId="36393287" sldId="296"/>
            <ac:picMk id="13" creationId="{4A52E7DA-79D9-A3CD-E91E-611060E8DBF8}"/>
          </ac:picMkLst>
        </pc:picChg>
        <pc:picChg chg="add del">
          <ac:chgData name="Scott Erickson" userId="0353d007-e9d5-475b-b1f5-c80ff08a6548" providerId="ADAL" clId="{DAA92765-B98E-5B48-95AA-5ECD4A1077F5}" dt="2025-04-22T16:07:33.133" v="3044" actId="478"/>
          <ac:picMkLst>
            <pc:docMk/>
            <pc:sldMk cId="36393287" sldId="296"/>
            <ac:picMk id="19" creationId="{A3AA37D4-E0D0-04E7-3AF8-F6E902E51DCC}"/>
          </ac:picMkLst>
        </pc:picChg>
        <pc:picChg chg="del">
          <ac:chgData name="Scott Erickson" userId="0353d007-e9d5-475b-b1f5-c80ff08a6548" providerId="ADAL" clId="{DAA92765-B98E-5B48-95AA-5ECD4A1077F5}" dt="2025-04-22T16:07:33.133" v="3044" actId="478"/>
          <ac:picMkLst>
            <pc:docMk/>
            <pc:sldMk cId="36393287" sldId="296"/>
            <ac:picMk id="21" creationId="{2AA06569-9613-EDCC-AC3A-3EFDC6914EED}"/>
          </ac:picMkLst>
        </pc:picChg>
      </pc:sldChg>
      <pc:sldChg chg="del">
        <pc:chgData name="Scott Erickson" userId="0353d007-e9d5-475b-b1f5-c80ff08a6548" providerId="ADAL" clId="{DAA92765-B98E-5B48-95AA-5ECD4A1077F5}" dt="2025-04-20T20:20:00.182" v="20" actId="2696"/>
        <pc:sldMkLst>
          <pc:docMk/>
          <pc:sldMk cId="391872651" sldId="297"/>
        </pc:sldMkLst>
      </pc:sldChg>
      <pc:sldChg chg="addSp delSp modSp new mod modClrScheme chgLayout">
        <pc:chgData name="Scott Erickson" userId="0353d007-e9d5-475b-b1f5-c80ff08a6548" providerId="ADAL" clId="{DAA92765-B98E-5B48-95AA-5ECD4A1077F5}" dt="2025-04-21T14:26:35.635" v="973" actId="20577"/>
        <pc:sldMkLst>
          <pc:docMk/>
          <pc:sldMk cId="2261616316" sldId="297"/>
        </pc:sldMkLst>
        <pc:spChg chg="add mod ord">
          <ac:chgData name="Scott Erickson" userId="0353d007-e9d5-475b-b1f5-c80ff08a6548" providerId="ADAL" clId="{DAA92765-B98E-5B48-95AA-5ECD4A1077F5}" dt="2025-04-21T14:26:35.635" v="973" actId="20577"/>
          <ac:spMkLst>
            <pc:docMk/>
            <pc:sldMk cId="2261616316" sldId="297"/>
            <ac:spMk id="4" creationId="{441CE648-3C61-93D8-E0B7-686D35553432}"/>
          </ac:spMkLst>
        </pc:spChg>
        <pc:spChg chg="add mod ord">
          <ac:chgData name="Scott Erickson" userId="0353d007-e9d5-475b-b1f5-c80ff08a6548" providerId="ADAL" clId="{DAA92765-B98E-5B48-95AA-5ECD4A1077F5}" dt="2025-04-20T20:29:07.575" v="52" actId="700"/>
          <ac:spMkLst>
            <pc:docMk/>
            <pc:sldMk cId="2261616316" sldId="297"/>
            <ac:spMk id="5" creationId="{1E230823-A02E-800D-F483-91CD69C40906}"/>
          </ac:spMkLst>
        </pc:spChg>
      </pc:sldChg>
      <pc:sldChg chg="addSp delSp modSp new mod modClrScheme chgLayout">
        <pc:chgData name="Scott Erickson" userId="0353d007-e9d5-475b-b1f5-c80ff08a6548" providerId="ADAL" clId="{DAA92765-B98E-5B48-95AA-5ECD4A1077F5}" dt="2025-04-23T00:05:21.526" v="3147" actId="20577"/>
        <pc:sldMkLst>
          <pc:docMk/>
          <pc:sldMk cId="189694223" sldId="298"/>
        </pc:sldMkLst>
        <pc:spChg chg="add mod ord">
          <ac:chgData name="Scott Erickson" userId="0353d007-e9d5-475b-b1f5-c80ff08a6548" providerId="ADAL" clId="{DAA92765-B98E-5B48-95AA-5ECD4A1077F5}" dt="2025-04-23T00:05:21.526" v="3147" actId="20577"/>
          <ac:spMkLst>
            <pc:docMk/>
            <pc:sldMk cId="189694223" sldId="298"/>
            <ac:spMk id="4" creationId="{88196263-D55B-82C7-B911-8167F26ADACB}"/>
          </ac:spMkLst>
        </pc:spChg>
        <pc:spChg chg="add mod ord">
          <ac:chgData name="Scott Erickson" userId="0353d007-e9d5-475b-b1f5-c80ff08a6548" providerId="ADAL" clId="{DAA92765-B98E-5B48-95AA-5ECD4A1077F5}" dt="2025-04-22T16:06:22.091" v="3043" actId="20577"/>
          <ac:spMkLst>
            <pc:docMk/>
            <pc:sldMk cId="189694223" sldId="298"/>
            <ac:spMk id="5" creationId="{02B0F7FF-73C5-8844-AD2B-4033AD778104}"/>
          </ac:spMkLst>
        </pc:spChg>
        <pc:picChg chg="add mod">
          <ac:chgData name="Scott Erickson" userId="0353d007-e9d5-475b-b1f5-c80ff08a6548" providerId="ADAL" clId="{DAA92765-B98E-5B48-95AA-5ECD4A1077F5}" dt="2025-04-22T16:06:00.058" v="3040" actId="1076"/>
          <ac:picMkLst>
            <pc:docMk/>
            <pc:sldMk cId="189694223" sldId="298"/>
            <ac:picMk id="2" creationId="{E0DAA7C9-FE7E-DE6F-E5C0-783E920AA4CF}"/>
          </ac:picMkLst>
        </pc:picChg>
      </pc:sldChg>
      <pc:sldChg chg="del">
        <pc:chgData name="Scott Erickson" userId="0353d007-e9d5-475b-b1f5-c80ff08a6548" providerId="ADAL" clId="{DAA92765-B98E-5B48-95AA-5ECD4A1077F5}" dt="2025-04-20T20:20:00.182" v="20" actId="2696"/>
        <pc:sldMkLst>
          <pc:docMk/>
          <pc:sldMk cId="465779917" sldId="298"/>
        </pc:sldMkLst>
      </pc:sldChg>
      <pc:sldChg chg="addSp delSp modSp new mod modClrScheme chgLayout">
        <pc:chgData name="Scott Erickson" userId="0353d007-e9d5-475b-b1f5-c80ff08a6548" providerId="ADAL" clId="{DAA92765-B98E-5B48-95AA-5ECD4A1077F5}" dt="2025-04-22T03:19:09.118" v="2665" actId="27636"/>
        <pc:sldMkLst>
          <pc:docMk/>
          <pc:sldMk cId="3039551069" sldId="299"/>
        </pc:sldMkLst>
        <pc:spChg chg="add mod ord">
          <ac:chgData name="Scott Erickson" userId="0353d007-e9d5-475b-b1f5-c80ff08a6548" providerId="ADAL" clId="{DAA92765-B98E-5B48-95AA-5ECD4A1077F5}" dt="2025-04-20T20:30:08.960" v="88" actId="313"/>
          <ac:spMkLst>
            <pc:docMk/>
            <pc:sldMk cId="3039551069" sldId="299"/>
            <ac:spMk id="4" creationId="{52751F8F-AF98-B730-4E4C-BF2C830372E6}"/>
          </ac:spMkLst>
        </pc:spChg>
        <pc:spChg chg="add mod ord">
          <ac:chgData name="Scott Erickson" userId="0353d007-e9d5-475b-b1f5-c80ff08a6548" providerId="ADAL" clId="{DAA92765-B98E-5B48-95AA-5ECD4A1077F5}" dt="2025-04-22T03:19:09.118" v="2665" actId="27636"/>
          <ac:spMkLst>
            <pc:docMk/>
            <pc:sldMk cId="3039551069" sldId="299"/>
            <ac:spMk id="5" creationId="{6A4120A8-4787-80AA-6C91-8C2AC28B1B2D}"/>
          </ac:spMkLst>
        </pc:spChg>
        <pc:picChg chg="add mod">
          <ac:chgData name="Scott Erickson" userId="0353d007-e9d5-475b-b1f5-c80ff08a6548" providerId="ADAL" clId="{DAA92765-B98E-5B48-95AA-5ECD4A1077F5}" dt="2025-04-21T15:30:35.861" v="1123" actId="1076"/>
          <ac:picMkLst>
            <pc:docMk/>
            <pc:sldMk cId="3039551069" sldId="299"/>
            <ac:picMk id="6" creationId="{B8485EA8-2B34-8007-F9EA-2AA0A1BB996E}"/>
          </ac:picMkLst>
        </pc:picChg>
      </pc:sldChg>
      <pc:sldChg chg="addSp delSp modSp new mod modClrScheme chgLayout">
        <pc:chgData name="Scott Erickson" userId="0353d007-e9d5-475b-b1f5-c80ff08a6548" providerId="ADAL" clId="{DAA92765-B98E-5B48-95AA-5ECD4A1077F5}" dt="2025-04-23T03:57:39.532" v="3158" actId="20577"/>
        <pc:sldMkLst>
          <pc:docMk/>
          <pc:sldMk cId="3744823753" sldId="300"/>
        </pc:sldMkLst>
        <pc:spChg chg="add mod ord">
          <ac:chgData name="Scott Erickson" userId="0353d007-e9d5-475b-b1f5-c80ff08a6548" providerId="ADAL" clId="{DAA92765-B98E-5B48-95AA-5ECD4A1077F5}" dt="2025-04-20T20:30:38.083" v="120" actId="20577"/>
          <ac:spMkLst>
            <pc:docMk/>
            <pc:sldMk cId="3744823753" sldId="300"/>
            <ac:spMk id="4" creationId="{950BD3BA-09AC-7095-4C85-654ABF7F2CCD}"/>
          </ac:spMkLst>
        </pc:spChg>
        <pc:spChg chg="add mod ord">
          <ac:chgData name="Scott Erickson" userId="0353d007-e9d5-475b-b1f5-c80ff08a6548" providerId="ADAL" clId="{DAA92765-B98E-5B48-95AA-5ECD4A1077F5}" dt="2025-04-23T03:57:39.532" v="3158" actId="20577"/>
          <ac:spMkLst>
            <pc:docMk/>
            <pc:sldMk cId="3744823753" sldId="300"/>
            <ac:spMk id="5" creationId="{D4D0AF55-7DE2-DD6F-656F-D9E8FE06924C}"/>
          </ac:spMkLst>
        </pc:spChg>
      </pc:sldChg>
      <pc:sldChg chg="modSp add mod">
        <pc:chgData name="Scott Erickson" userId="0353d007-e9d5-475b-b1f5-c80ff08a6548" providerId="ADAL" clId="{DAA92765-B98E-5B48-95AA-5ECD4A1077F5}" dt="2025-04-21T14:26:41.331" v="983" actId="20577"/>
        <pc:sldMkLst>
          <pc:docMk/>
          <pc:sldMk cId="718802815" sldId="301"/>
        </pc:sldMkLst>
        <pc:spChg chg="mod">
          <ac:chgData name="Scott Erickson" userId="0353d007-e9d5-475b-b1f5-c80ff08a6548" providerId="ADAL" clId="{DAA92765-B98E-5B48-95AA-5ECD4A1077F5}" dt="2025-04-21T14:26:41.331" v="983" actId="20577"/>
          <ac:spMkLst>
            <pc:docMk/>
            <pc:sldMk cId="718802815" sldId="301"/>
            <ac:spMk id="4" creationId="{2FA736A7-D8DD-1478-B9BE-916A2758B62D}"/>
          </ac:spMkLst>
        </pc:spChg>
      </pc:sldChg>
      <pc:sldChg chg="del">
        <pc:chgData name="Scott Erickson" userId="0353d007-e9d5-475b-b1f5-c80ff08a6548" providerId="ADAL" clId="{DAA92765-B98E-5B48-95AA-5ECD4A1077F5}" dt="2025-04-20T20:20:00.182" v="20" actId="2696"/>
        <pc:sldMkLst>
          <pc:docMk/>
          <pc:sldMk cId="3630286458" sldId="303"/>
        </pc:sldMkLst>
      </pc:sldChg>
      <pc:sldChg chg="del">
        <pc:chgData name="Scott Erickson" userId="0353d007-e9d5-475b-b1f5-c80ff08a6548" providerId="ADAL" clId="{DAA92765-B98E-5B48-95AA-5ECD4A1077F5}" dt="2025-04-20T20:20:00.182" v="20" actId="2696"/>
        <pc:sldMkLst>
          <pc:docMk/>
          <pc:sldMk cId="3642764734" sldId="305"/>
        </pc:sldMkLst>
      </pc:sldChg>
      <pc:sldChg chg="del">
        <pc:chgData name="Scott Erickson" userId="0353d007-e9d5-475b-b1f5-c80ff08a6548" providerId="ADAL" clId="{DAA92765-B98E-5B48-95AA-5ECD4A1077F5}" dt="2025-04-20T20:20:00.182" v="20" actId="2696"/>
        <pc:sldMkLst>
          <pc:docMk/>
          <pc:sldMk cId="3613213792" sldId="306"/>
        </pc:sldMkLst>
      </pc:sldChg>
      <pc:sldChg chg="del">
        <pc:chgData name="Scott Erickson" userId="0353d007-e9d5-475b-b1f5-c80ff08a6548" providerId="ADAL" clId="{DAA92765-B98E-5B48-95AA-5ECD4A1077F5}" dt="2025-04-20T20:20:00.182" v="20" actId="2696"/>
        <pc:sldMkLst>
          <pc:docMk/>
          <pc:sldMk cId="1136641932" sldId="308"/>
        </pc:sldMkLst>
      </pc:sldChg>
      <pc:sldChg chg="del">
        <pc:chgData name="Scott Erickson" userId="0353d007-e9d5-475b-b1f5-c80ff08a6548" providerId="ADAL" clId="{DAA92765-B98E-5B48-95AA-5ECD4A1077F5}" dt="2025-04-20T20:20:00.182" v="20" actId="2696"/>
        <pc:sldMkLst>
          <pc:docMk/>
          <pc:sldMk cId="1224707994" sldId="310"/>
        </pc:sldMkLst>
      </pc:sldChg>
      <pc:sldChg chg="del">
        <pc:chgData name="Scott Erickson" userId="0353d007-e9d5-475b-b1f5-c80ff08a6548" providerId="ADAL" clId="{DAA92765-B98E-5B48-95AA-5ECD4A1077F5}" dt="2025-04-20T20:20:00.182" v="20" actId="2696"/>
        <pc:sldMkLst>
          <pc:docMk/>
          <pc:sldMk cId="111092263" sldId="311"/>
        </pc:sldMkLst>
      </pc:sldChg>
      <pc:sldChg chg="del">
        <pc:chgData name="Scott Erickson" userId="0353d007-e9d5-475b-b1f5-c80ff08a6548" providerId="ADAL" clId="{DAA92765-B98E-5B48-95AA-5ECD4A1077F5}" dt="2025-04-20T20:20:00.182" v="20" actId="2696"/>
        <pc:sldMkLst>
          <pc:docMk/>
          <pc:sldMk cId="712506934" sldId="312"/>
        </pc:sldMkLst>
      </pc:sldChg>
      <pc:sldChg chg="del">
        <pc:chgData name="Scott Erickson" userId="0353d007-e9d5-475b-b1f5-c80ff08a6548" providerId="ADAL" clId="{DAA92765-B98E-5B48-95AA-5ECD4A1077F5}" dt="2025-04-20T20:20:00.182" v="20" actId="2696"/>
        <pc:sldMkLst>
          <pc:docMk/>
          <pc:sldMk cId="3621293985" sldId="313"/>
        </pc:sldMkLst>
      </pc:sldChg>
      <pc:sldChg chg="del">
        <pc:chgData name="Scott Erickson" userId="0353d007-e9d5-475b-b1f5-c80ff08a6548" providerId="ADAL" clId="{DAA92765-B98E-5B48-95AA-5ECD4A1077F5}" dt="2025-04-20T20:20:00.182" v="20" actId="2696"/>
        <pc:sldMkLst>
          <pc:docMk/>
          <pc:sldMk cId="3503298340" sldId="314"/>
        </pc:sldMkLst>
      </pc:sldChg>
      <pc:sldChg chg="addSp delSp modSp add mod modNotesTx">
        <pc:chgData name="Scott Erickson" userId="0353d007-e9d5-475b-b1f5-c80ff08a6548" providerId="ADAL" clId="{DAA92765-B98E-5B48-95AA-5ECD4A1077F5}" dt="2025-04-23T03:57:50.475" v="3159" actId="20577"/>
        <pc:sldMkLst>
          <pc:docMk/>
          <pc:sldMk cId="4212028832" sldId="335"/>
        </pc:sldMkLst>
        <pc:spChg chg="mod">
          <ac:chgData name="Scott Erickson" userId="0353d007-e9d5-475b-b1f5-c80ff08a6548" providerId="ADAL" clId="{DAA92765-B98E-5B48-95AA-5ECD4A1077F5}" dt="2025-04-21T01:09:49.471" v="497" actId="20577"/>
          <ac:spMkLst>
            <pc:docMk/>
            <pc:sldMk cId="4212028832" sldId="335"/>
            <ac:spMk id="2" creationId="{AC66989D-CF6B-FF64-EC90-441A4ACD5794}"/>
          </ac:spMkLst>
        </pc:spChg>
        <pc:spChg chg="mod">
          <ac:chgData name="Scott Erickson" userId="0353d007-e9d5-475b-b1f5-c80ff08a6548" providerId="ADAL" clId="{DAA92765-B98E-5B48-95AA-5ECD4A1077F5}" dt="2025-04-21T14:26:03.779" v="962" actId="20577"/>
          <ac:spMkLst>
            <pc:docMk/>
            <pc:sldMk cId="4212028832" sldId="335"/>
            <ac:spMk id="3" creationId="{A99D8FB4-8763-987E-2101-1958A31C2FE9}"/>
          </ac:spMkLst>
        </pc:spChg>
      </pc:sldChg>
      <pc:sldChg chg="modSp add mod">
        <pc:chgData name="Scott Erickson" userId="0353d007-e9d5-475b-b1f5-c80ff08a6548" providerId="ADAL" clId="{DAA92765-B98E-5B48-95AA-5ECD4A1077F5}" dt="2025-04-21T13:41:17.157" v="500" actId="27636"/>
        <pc:sldMkLst>
          <pc:docMk/>
          <pc:sldMk cId="2166760986" sldId="348"/>
        </pc:sldMkLst>
        <pc:spChg chg="mod">
          <ac:chgData name="Scott Erickson" userId="0353d007-e9d5-475b-b1f5-c80ff08a6548" providerId="ADAL" clId="{DAA92765-B98E-5B48-95AA-5ECD4A1077F5}" dt="2025-04-21T13:41:17.157" v="500" actId="27636"/>
          <ac:spMkLst>
            <pc:docMk/>
            <pc:sldMk cId="2166760986" sldId="348"/>
            <ac:spMk id="2" creationId="{64202346-3946-0C6D-DB83-E524FE9F360E}"/>
          </ac:spMkLst>
        </pc:spChg>
      </pc:sldChg>
      <pc:sldChg chg="addSp modSp new mod modAnim">
        <pc:chgData name="Scott Erickson" userId="0353d007-e9d5-475b-b1f5-c80ff08a6548" providerId="ADAL" clId="{DAA92765-B98E-5B48-95AA-5ECD4A1077F5}" dt="2025-04-21T17:13:59.156" v="1293" actId="33935"/>
        <pc:sldMkLst>
          <pc:docMk/>
          <pc:sldMk cId="3807023202" sldId="349"/>
        </pc:sldMkLst>
        <pc:spChg chg="mod">
          <ac:chgData name="Scott Erickson" userId="0353d007-e9d5-475b-b1f5-c80ff08a6548" providerId="ADAL" clId="{DAA92765-B98E-5B48-95AA-5ECD4A1077F5}" dt="2025-04-21T13:58:13.926" v="611" actId="20577"/>
          <ac:spMkLst>
            <pc:docMk/>
            <pc:sldMk cId="3807023202" sldId="349"/>
            <ac:spMk id="2" creationId="{C717D4AD-8382-B302-7B67-6E74BF622A3F}"/>
          </ac:spMkLst>
        </pc:spChg>
        <pc:spChg chg="mod">
          <ac:chgData name="Scott Erickson" userId="0353d007-e9d5-475b-b1f5-c80ff08a6548" providerId="ADAL" clId="{DAA92765-B98E-5B48-95AA-5ECD4A1077F5}" dt="2025-04-21T14:16:53.946" v="908" actId="20577"/>
          <ac:spMkLst>
            <pc:docMk/>
            <pc:sldMk cId="3807023202" sldId="349"/>
            <ac:spMk id="3" creationId="{334C17D3-8781-41E1-5E15-AB64B096C771}"/>
          </ac:spMkLst>
        </pc:spChg>
        <pc:picChg chg="add mod modVis">
          <ac:chgData name="Scott Erickson" userId="0353d007-e9d5-475b-b1f5-c80ff08a6548" providerId="ADAL" clId="{DAA92765-B98E-5B48-95AA-5ECD4A1077F5}" dt="2025-04-21T17:13:59.156" v="1293" actId="33935"/>
          <ac:picMkLst>
            <pc:docMk/>
            <pc:sldMk cId="3807023202" sldId="349"/>
            <ac:picMk id="4" creationId="{B02F1951-F9EB-DE8A-4910-DC7426B0B973}"/>
          </ac:picMkLst>
        </pc:picChg>
      </pc:sldChg>
      <pc:sldChg chg="new del">
        <pc:chgData name="Scott Erickson" userId="0353d007-e9d5-475b-b1f5-c80ff08a6548" providerId="ADAL" clId="{DAA92765-B98E-5B48-95AA-5ECD4A1077F5}" dt="2025-04-21T15:24:24.178" v="1037" actId="2696"/>
        <pc:sldMkLst>
          <pc:docMk/>
          <pc:sldMk cId="1093086628" sldId="350"/>
        </pc:sldMkLst>
      </pc:sldChg>
      <pc:sldChg chg="delSp new mod modClrScheme chgLayout">
        <pc:chgData name="Scott Erickson" userId="0353d007-e9d5-475b-b1f5-c80ff08a6548" providerId="ADAL" clId="{DAA92765-B98E-5B48-95AA-5ECD4A1077F5}" dt="2025-04-21T15:50:45.957" v="1194" actId="700"/>
        <pc:sldMkLst>
          <pc:docMk/>
          <pc:sldMk cId="4069036760" sldId="350"/>
        </pc:sldMkLst>
      </pc:sldChg>
      <pc:sldChg chg="addSp delSp modSp new mod ord">
        <pc:chgData name="Scott Erickson" userId="0353d007-e9d5-475b-b1f5-c80ff08a6548" providerId="ADAL" clId="{DAA92765-B98E-5B48-95AA-5ECD4A1077F5}" dt="2025-04-21T23:54:57.055" v="2628" actId="20578"/>
        <pc:sldMkLst>
          <pc:docMk/>
          <pc:sldMk cId="984512698" sldId="351"/>
        </pc:sldMkLst>
        <pc:spChg chg="mod">
          <ac:chgData name="Scott Erickson" userId="0353d007-e9d5-475b-b1f5-c80ff08a6548" providerId="ADAL" clId="{DAA92765-B98E-5B48-95AA-5ECD4A1077F5}" dt="2025-04-21T23:10:42.631" v="1331" actId="20577"/>
          <ac:spMkLst>
            <pc:docMk/>
            <pc:sldMk cId="984512698" sldId="351"/>
            <ac:spMk id="2" creationId="{3C0AD69E-BA07-BC00-A3F5-1E75436AF5C1}"/>
          </ac:spMkLst>
        </pc:spChg>
        <pc:spChg chg="mod">
          <ac:chgData name="Scott Erickson" userId="0353d007-e9d5-475b-b1f5-c80ff08a6548" providerId="ADAL" clId="{DAA92765-B98E-5B48-95AA-5ECD4A1077F5}" dt="2025-04-21T23:54:26.538" v="2627" actId="27636"/>
          <ac:spMkLst>
            <pc:docMk/>
            <pc:sldMk cId="984512698" sldId="351"/>
            <ac:spMk id="3" creationId="{236CB4F0-8794-1FCF-FAC7-080E7DDE5F6D}"/>
          </ac:spMkLst>
        </pc:spChg>
        <pc:picChg chg="add mod">
          <ac:chgData name="Scott Erickson" userId="0353d007-e9d5-475b-b1f5-c80ff08a6548" providerId="ADAL" clId="{DAA92765-B98E-5B48-95AA-5ECD4A1077F5}" dt="2025-04-21T23:54:03.897" v="2620" actId="1076"/>
          <ac:picMkLst>
            <pc:docMk/>
            <pc:sldMk cId="984512698" sldId="351"/>
            <ac:picMk id="5" creationId="{6D1D9455-B3F4-2DB3-0AA3-C0D5898E2F5F}"/>
          </ac:picMkLst>
        </pc:picChg>
      </pc:sldChg>
      <pc:sldChg chg="addSp delSp modSp add mod">
        <pc:chgData name="Scott Erickson" userId="0353d007-e9d5-475b-b1f5-c80ff08a6548" providerId="ADAL" clId="{DAA92765-B98E-5B48-95AA-5ECD4A1077F5}" dt="2025-04-23T01:57:41.344" v="3155" actId="20577"/>
        <pc:sldMkLst>
          <pc:docMk/>
          <pc:sldMk cId="800526210" sldId="352"/>
        </pc:sldMkLst>
        <pc:spChg chg="mod">
          <ac:chgData name="Scott Erickson" userId="0353d007-e9d5-475b-b1f5-c80ff08a6548" providerId="ADAL" clId="{DAA92765-B98E-5B48-95AA-5ECD4A1077F5}" dt="2025-04-21T23:18:32.363" v="1376" actId="20577"/>
          <ac:spMkLst>
            <pc:docMk/>
            <pc:sldMk cId="800526210" sldId="352"/>
            <ac:spMk id="2" creationId="{24E52BBA-A1E9-9A8C-A4BA-BE3903A8C2B8}"/>
          </ac:spMkLst>
        </pc:spChg>
        <pc:spChg chg="mod">
          <ac:chgData name="Scott Erickson" userId="0353d007-e9d5-475b-b1f5-c80ff08a6548" providerId="ADAL" clId="{DAA92765-B98E-5B48-95AA-5ECD4A1077F5}" dt="2025-04-23T01:57:41.344" v="3155" actId="20577"/>
          <ac:spMkLst>
            <pc:docMk/>
            <pc:sldMk cId="800526210" sldId="352"/>
            <ac:spMk id="8" creationId="{56183978-58F9-3475-59EF-7F484F437B3E}"/>
          </ac:spMkLst>
        </pc:spChg>
        <pc:picChg chg="add mod">
          <ac:chgData name="Scott Erickson" userId="0353d007-e9d5-475b-b1f5-c80ff08a6548" providerId="ADAL" clId="{DAA92765-B98E-5B48-95AA-5ECD4A1077F5}" dt="2025-04-21T23:20:01.134" v="1410" actId="1076"/>
          <ac:picMkLst>
            <pc:docMk/>
            <pc:sldMk cId="800526210" sldId="352"/>
            <ac:picMk id="3" creationId="{69B58236-7A54-4AFB-4980-90151FAFDC45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4BF3F78-6747-4CF6-D4DC-DEFE28D21EA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A572C17-8470-2841-9099-67D81DF02C1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FB3F25-3B88-4045-BECF-24ED6A23C420}" type="datetimeFigureOut">
              <a:rPr lang="en-US" smtClean="0"/>
              <a:t>4/21/25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5601DD-8539-87CD-22EB-DA526B518A7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F9B7FF-1EC3-B12D-AC4F-7A8819F9D88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0E7139-5889-4513-81FD-9C487FEC37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6821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CD6D5F-6442-6F4F-9E43-95BBF3A0C196}" type="datetimeFigureOut">
              <a:rPr lang="en-US" smtClean="0"/>
              <a:t>4/21/25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00AC43-E6EE-C840-A2E3-29A806875E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9951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00AC43-E6EE-C840-A2E3-29A806875E6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2265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00AC43-E6EE-C840-A2E3-29A806875E6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9468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00AC43-E6EE-C840-A2E3-29A806875E6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0285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7.jpeg"/><Relationship Id="rId4" Type="http://schemas.openxmlformats.org/officeDocument/2006/relationships/image" Target="../media/image26.bin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13" Type="http://schemas.openxmlformats.org/officeDocument/2006/relationships/image" Target="../media/image38.png"/><Relationship Id="rId18" Type="http://schemas.openxmlformats.org/officeDocument/2006/relationships/image" Target="../media/image43.png"/><Relationship Id="rId3" Type="http://schemas.openxmlformats.org/officeDocument/2006/relationships/image" Target="../media/image10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17" Type="http://schemas.openxmlformats.org/officeDocument/2006/relationships/image" Target="../media/image42.png"/><Relationship Id="rId2" Type="http://schemas.openxmlformats.org/officeDocument/2006/relationships/image" Target="../media/image28.png"/><Relationship Id="rId16" Type="http://schemas.openxmlformats.org/officeDocument/2006/relationships/image" Target="../media/image4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5" Type="http://schemas.openxmlformats.org/officeDocument/2006/relationships/image" Target="../media/image40.svg"/><Relationship Id="rId10" Type="http://schemas.openxmlformats.org/officeDocument/2006/relationships/image" Target="../media/image35.png"/><Relationship Id="rId19" Type="http://schemas.openxmlformats.org/officeDocument/2006/relationships/image" Target="../media/image44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Relationship Id="rId14" Type="http://schemas.openxmlformats.org/officeDocument/2006/relationships/image" Target="../media/image39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bin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4.png"/><Relationship Id="rId4" Type="http://schemas.openxmlformats.org/officeDocument/2006/relationships/image" Target="../media/image12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6.bin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7.svg"/><Relationship Id="rId4" Type="http://schemas.openxmlformats.org/officeDocument/2006/relationships/image" Target="../media/image11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7.svg"/><Relationship Id="rId4" Type="http://schemas.openxmlformats.org/officeDocument/2006/relationships/image" Target="../media/image11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/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08B2AB-1AF2-C3EC-A0DA-7900482B48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682"/>
            <a:ext cx="9144000" cy="2306637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AC045E-7E31-838B-3E84-BF7CAB2CBC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490281"/>
            <a:ext cx="9144000" cy="1420237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C1C6F0CE-A001-978A-D698-EB6C97BB9BA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2310319"/>
            <a:ext cx="12192000" cy="734379"/>
          </a:xfrm>
          <a:prstGeom prst="rect">
            <a:avLst/>
          </a:prstGeom>
        </p:spPr>
      </p:pic>
      <p:pic>
        <p:nvPicPr>
          <p:cNvPr id="11" name="Picture 10" descr="A red and black logo&#10;&#10;Description automatically generated">
            <a:extLst>
              <a:ext uri="{FF2B5EF4-FFF2-40B4-BE49-F238E27FC236}">
                <a16:creationId xmlns:a16="http://schemas.microsoft.com/office/drawing/2014/main" id="{29BE2BE2-9E00-CB03-72C1-FF931FB7228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81552" y="3910518"/>
            <a:ext cx="4998416" cy="2858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6365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9B3096-6483-1CC6-4263-E4B2B2BA6E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31DBF5-0D97-AF7D-8580-655BDCEA96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CF4BF5-B720-F392-649B-33EED0985E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Picture 7" descr="MMS Logo">
            <a:extLst>
              <a:ext uri="{FF2B5EF4-FFF2-40B4-BE49-F238E27FC236}">
                <a16:creationId xmlns:a16="http://schemas.microsoft.com/office/drawing/2014/main" id="{871BDB1C-D88C-7CC2-5D66-47039F15389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8391" y="5958516"/>
            <a:ext cx="1596375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7040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4D4F0-46DF-66A6-26A5-6711090CE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9114DA3-16F3-B40E-F37B-43106F3CF90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123AD4-4C10-E69E-AE5E-B65F2FA789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Picture 7" descr="MMS Logo">
            <a:extLst>
              <a:ext uri="{FF2B5EF4-FFF2-40B4-BE49-F238E27FC236}">
                <a16:creationId xmlns:a16="http://schemas.microsoft.com/office/drawing/2014/main" id="{BEAC8699-2117-4549-6791-6D861DDBC83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3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600" y="5943600"/>
            <a:ext cx="1596375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0128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shing Session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F35B8D6-9517-5561-1A39-7570B0E8347C}"/>
              </a:ext>
            </a:extLst>
          </p:cNvPr>
          <p:cNvSpPr txBox="1"/>
          <p:nvPr userDrawn="1"/>
        </p:nvSpPr>
        <p:spPr>
          <a:xfrm>
            <a:off x="185370" y="1771650"/>
            <a:ext cx="1182125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3200" b="1">
              <a:solidFill>
                <a:schemeClr val="bg1"/>
              </a:solidFill>
            </a:endParaRPr>
          </a:p>
          <a:p>
            <a:pPr algn="ctr"/>
            <a:endParaRPr lang="en-US" sz="3200" b="1">
              <a:solidFill>
                <a:schemeClr val="bg1"/>
              </a:solidFill>
            </a:endParaRPr>
          </a:p>
          <a:p>
            <a:pPr algn="ctr"/>
            <a:r>
              <a:rPr lang="en-US" sz="3200" b="1">
                <a:solidFill>
                  <a:schemeClr val="bg1"/>
                </a:solidFill>
              </a:rPr>
              <a:t>Be sure to find Wally and sign up for 1:1 time with a speaker</a:t>
            </a:r>
          </a:p>
          <a:p>
            <a:pPr algn="ctr"/>
            <a:r>
              <a:rPr lang="en-US" sz="3200" b="1">
                <a:solidFill>
                  <a:schemeClr val="bg1"/>
                </a:solidFill>
              </a:rPr>
              <a:t>If you’d like to CATCH us for a session, we are scheduled as follows: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707659-3321-D6DA-F529-94F5D9E8B009}"/>
              </a:ext>
            </a:extLst>
          </p:cNvPr>
          <p:cNvSpPr txBox="1"/>
          <p:nvPr userDrawn="1"/>
        </p:nvSpPr>
        <p:spPr>
          <a:xfrm>
            <a:off x="304067" y="-30773"/>
            <a:ext cx="115838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Fishing Sessions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A4C11E-CC61-A091-8788-0C687EF8891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27050" y="3903175"/>
            <a:ext cx="11161713" cy="24717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FC24E9-286F-9AE0-7335-AC9FA823D9DD}"/>
              </a:ext>
            </a:extLst>
          </p:cNvPr>
          <p:cNvSpPr txBox="1"/>
          <p:nvPr userDrawn="1"/>
        </p:nvSpPr>
        <p:spPr>
          <a:xfrm>
            <a:off x="131884" y="6323563"/>
            <a:ext cx="119267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b="1">
                <a:solidFill>
                  <a:schemeClr val="bg1"/>
                </a:solidFill>
              </a:rPr>
              <a:t>ALSO, Please be sure to leave feedback for your sessions on Sched!</a:t>
            </a:r>
          </a:p>
        </p:txBody>
      </p:sp>
    </p:spTree>
    <p:extLst>
      <p:ext uri="{BB962C8B-B14F-4D97-AF65-F5344CB8AC3E}">
        <p14:creationId xmlns:p14="http://schemas.microsoft.com/office/powerpoint/2010/main" val="39071544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ve the Date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MMS MOA">
            <a:extLst>
              <a:ext uri="{FF2B5EF4-FFF2-40B4-BE49-F238E27FC236}">
                <a16:creationId xmlns:a16="http://schemas.microsoft.com/office/drawing/2014/main" id="{9CE8F994-3F43-B6B2-27DC-2BA65CDAD3E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15652" y="1956816"/>
            <a:ext cx="2971800" cy="298035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0828A95-6D43-E388-3D4E-E5117E2A09F8}"/>
              </a:ext>
            </a:extLst>
          </p:cNvPr>
          <p:cNvSpPr txBox="1"/>
          <p:nvPr userDrawn="1"/>
        </p:nvSpPr>
        <p:spPr>
          <a:xfrm>
            <a:off x="755363" y="1488483"/>
            <a:ext cx="29732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chemeClr val="bg1"/>
                </a:solidFill>
              </a:rPr>
              <a:t>12-15 Oct. 2025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F11CDB-CD01-841A-69AB-B3D3A5872802}"/>
              </a:ext>
            </a:extLst>
          </p:cNvPr>
          <p:cNvSpPr txBox="1"/>
          <p:nvPr userDrawn="1"/>
        </p:nvSpPr>
        <p:spPr>
          <a:xfrm>
            <a:off x="8431814" y="1488483"/>
            <a:ext cx="295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chemeClr val="bg1"/>
                </a:solidFill>
              </a:rPr>
              <a:t>Oct 25-28, 2026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5699D8C-C70E-FE1E-2A0F-D2D47884EE8D}"/>
              </a:ext>
            </a:extLst>
          </p:cNvPr>
          <p:cNvSpPr/>
          <p:nvPr userDrawn="1"/>
        </p:nvSpPr>
        <p:spPr>
          <a:xfrm>
            <a:off x="3183119" y="230806"/>
            <a:ext cx="5825762" cy="1200329"/>
          </a:xfrm>
          <a:prstGeom prst="rect">
            <a:avLst/>
          </a:prstGeom>
          <a:noFill/>
        </p:spPr>
        <p:txBody>
          <a:bodyPr vert="horz" wrap="none" lIns="91440" tIns="45720" rIns="91440" bIns="45720">
            <a:spAutoFit/>
          </a:bodyPr>
          <a:lstStyle/>
          <a:p>
            <a:pPr algn="ctr"/>
            <a:r>
              <a:rPr lang="en-US" sz="7200" b="1" u="none" cap="none" spc="0" baseline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Save the Dates</a:t>
            </a:r>
          </a:p>
        </p:txBody>
      </p:sp>
      <p:pic>
        <p:nvPicPr>
          <p:cNvPr id="7" name="Picture 6" descr="MMS Music City Edition">
            <a:extLst>
              <a:ext uri="{FF2B5EF4-FFF2-40B4-BE49-F238E27FC236}">
                <a16:creationId xmlns:a16="http://schemas.microsoft.com/office/drawing/2014/main" id="{E2832214-9DA1-42E5-8B1F-2472EBF4575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9490" y="1950148"/>
            <a:ext cx="2971800" cy="29718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407CC49-AA2C-0E73-1A86-E77BA5C7526E}"/>
              </a:ext>
            </a:extLst>
          </p:cNvPr>
          <p:cNvSpPr txBox="1"/>
          <p:nvPr userDrawn="1"/>
        </p:nvSpPr>
        <p:spPr>
          <a:xfrm>
            <a:off x="4671628" y="1492834"/>
            <a:ext cx="295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chemeClr val="bg1"/>
                </a:solidFill>
              </a:rPr>
              <a:t>May 3-7, 2026</a:t>
            </a:r>
          </a:p>
        </p:txBody>
      </p:sp>
      <p:pic>
        <p:nvPicPr>
          <p:cNvPr id="3" name="Picture 2" descr="MMS Midway Edition">
            <a:extLst>
              <a:ext uri="{FF2B5EF4-FFF2-40B4-BE49-F238E27FC236}">
                <a16:creationId xmlns:a16="http://schemas.microsoft.com/office/drawing/2014/main" id="{8B215CFB-5943-4CED-D76A-205635A48849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3900" y="1972443"/>
            <a:ext cx="2964728" cy="2964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59283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Closing">
    <p:bg>
      <p:bgPr>
        <a:blipFill dpi="0" rotWithShape="1">
          <a:blip r:embed="rId2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MMS Logo">
            <a:extLst>
              <a:ext uri="{FF2B5EF4-FFF2-40B4-BE49-F238E27FC236}">
                <a16:creationId xmlns:a16="http://schemas.microsoft.com/office/drawing/2014/main" id="{7874FAA7-EB4D-5A79-909E-CB927AFCC6F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65937" y="2259342"/>
            <a:ext cx="2743200" cy="157129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0141027-F066-B9AE-93FD-9C9448960CDB}"/>
              </a:ext>
            </a:extLst>
          </p:cNvPr>
          <p:cNvSpPr/>
          <p:nvPr userDrawn="1"/>
        </p:nvSpPr>
        <p:spPr>
          <a:xfrm>
            <a:off x="159558" y="43635"/>
            <a:ext cx="5836791" cy="1200329"/>
          </a:xfrm>
          <a:prstGeom prst="rect">
            <a:avLst/>
          </a:prstGeom>
          <a:noFill/>
        </p:spPr>
        <p:txBody>
          <a:bodyPr vert="horz" wrap="none" lIns="91440" tIns="45720" rIns="91440" bIns="45720">
            <a:spAutoFit/>
          </a:bodyPr>
          <a:lstStyle/>
          <a:p>
            <a:pPr algn="ctr"/>
            <a:r>
              <a:rPr lang="en-US" sz="7200" b="1" u="none" cap="none" spc="0" baseline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Extended Q&amp;A</a:t>
            </a:r>
          </a:p>
        </p:txBody>
      </p:sp>
      <p:pic>
        <p:nvPicPr>
          <p:cNvPr id="11" name="Picture 10" descr="Patch My PC">
            <a:extLst>
              <a:ext uri="{FF2B5EF4-FFF2-40B4-BE49-F238E27FC236}">
                <a16:creationId xmlns:a16="http://schemas.microsoft.com/office/drawing/2014/main" id="{F837D305-2B1E-D93E-4951-99C287BF88B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84971" y="4044020"/>
            <a:ext cx="1258699" cy="914400"/>
          </a:xfrm>
          <a:prstGeom prst="rect">
            <a:avLst/>
          </a:prstGeom>
        </p:spPr>
      </p:pic>
      <p:pic>
        <p:nvPicPr>
          <p:cNvPr id="19" name="Picture 18" descr="Microsoft">
            <a:extLst>
              <a:ext uri="{FF2B5EF4-FFF2-40B4-BE49-F238E27FC236}">
                <a16:creationId xmlns:a16="http://schemas.microsoft.com/office/drawing/2014/main" id="{F1B0E5FC-C842-2CF5-F268-35CF4E989D69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82518" y="4897480"/>
            <a:ext cx="2244144" cy="1005840"/>
          </a:xfrm>
          <a:prstGeom prst="rect">
            <a:avLst/>
          </a:prstGeom>
        </p:spPr>
      </p:pic>
      <p:pic>
        <p:nvPicPr>
          <p:cNvPr id="9" name="Picture 8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9152F94A-4D91-121D-CEB4-524094EE7D95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86983" y="4135460"/>
            <a:ext cx="731520" cy="731520"/>
          </a:xfrm>
          <a:prstGeom prst="rect">
            <a:avLst/>
          </a:prstGeom>
        </p:spPr>
      </p:pic>
      <p:pic>
        <p:nvPicPr>
          <p:cNvPr id="17" name="Graphic 16" descr="2Pint Software">
            <a:extLst>
              <a:ext uri="{FF2B5EF4-FFF2-40B4-BE49-F238E27FC236}">
                <a16:creationId xmlns:a16="http://schemas.microsoft.com/office/drawing/2014/main" id="{67F8DDDD-DFAE-B059-F17D-48D5058DC49B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388087" y="4306910"/>
            <a:ext cx="1554480" cy="388620"/>
          </a:xfrm>
          <a:prstGeom prst="rect">
            <a:avLst/>
          </a:prstGeom>
        </p:spPr>
      </p:pic>
      <p:pic>
        <p:nvPicPr>
          <p:cNvPr id="13" name="Picture 12" descr="A grey rectangle with white and blue text&#10;&#10;Description automatically generated">
            <a:extLst>
              <a:ext uri="{FF2B5EF4-FFF2-40B4-BE49-F238E27FC236}">
                <a16:creationId xmlns:a16="http://schemas.microsoft.com/office/drawing/2014/main" id="{27436F92-854C-BEE9-ECD2-98D939DF1B93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02188" y="5171800"/>
            <a:ext cx="1188721" cy="457200"/>
          </a:xfrm>
          <a:prstGeom prst="rect">
            <a:avLst/>
          </a:prstGeom>
        </p:spPr>
      </p:pic>
      <p:pic>
        <p:nvPicPr>
          <p:cNvPr id="20" name="Picture 19" descr="A black and white logo&#10;&#10;Description automatically generated">
            <a:extLst>
              <a:ext uri="{FF2B5EF4-FFF2-40B4-BE49-F238E27FC236}">
                <a16:creationId xmlns:a16="http://schemas.microsoft.com/office/drawing/2014/main" id="{70C1D7FD-CF3B-5E3C-F668-5241BE18643A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61286" y="6172200"/>
            <a:ext cx="1143367" cy="457200"/>
          </a:xfrm>
          <a:prstGeom prst="rect">
            <a:avLst/>
          </a:prstGeom>
        </p:spPr>
      </p:pic>
      <p:pic>
        <p:nvPicPr>
          <p:cNvPr id="29" name="Picture 28" descr="A white text on a black background&#10;&#10;Description automatically generated">
            <a:extLst>
              <a:ext uri="{FF2B5EF4-FFF2-40B4-BE49-F238E27FC236}">
                <a16:creationId xmlns:a16="http://schemas.microsoft.com/office/drawing/2014/main" id="{75392E0A-C0E2-C291-444E-C2565C6FA049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26846" y="6195695"/>
            <a:ext cx="901452" cy="410211"/>
          </a:xfrm>
          <a:prstGeom prst="rect">
            <a:avLst/>
          </a:prstGeom>
        </p:spPr>
      </p:pic>
      <p:pic>
        <p:nvPicPr>
          <p:cNvPr id="35" name="Picture 34" descr="A white circle with orange arrow and text&#10;&#10;Description automatically generated">
            <a:extLst>
              <a:ext uri="{FF2B5EF4-FFF2-40B4-BE49-F238E27FC236}">
                <a16:creationId xmlns:a16="http://schemas.microsoft.com/office/drawing/2014/main" id="{C9BC325D-6EE6-A42A-3C7C-3C2402F596A3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96059" y="5004002"/>
            <a:ext cx="792796" cy="792796"/>
          </a:xfrm>
          <a:prstGeom prst="rect">
            <a:avLst/>
          </a:prstGeom>
        </p:spPr>
      </p:pic>
      <p:pic>
        <p:nvPicPr>
          <p:cNvPr id="4" name="Picture 3" descr="A black and white logo&#10;&#10;Description automatically generated">
            <a:extLst>
              <a:ext uri="{FF2B5EF4-FFF2-40B4-BE49-F238E27FC236}">
                <a16:creationId xmlns:a16="http://schemas.microsoft.com/office/drawing/2014/main" id="{385398DA-D502-19CD-EC19-BB63F64512CF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62919" y="4287997"/>
            <a:ext cx="1828800" cy="426447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FFA7C4B9-2FE7-03A8-4C46-F9FB648245F6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143670" y="5286100"/>
            <a:ext cx="1503922" cy="228600"/>
          </a:xfrm>
          <a:prstGeom prst="rect">
            <a:avLst/>
          </a:prstGeom>
        </p:spPr>
      </p:pic>
      <p:pic>
        <p:nvPicPr>
          <p:cNvPr id="33" name="Picture 32" descr="A logo with white text&#10;&#10;Description automatically generated">
            <a:extLst>
              <a:ext uri="{FF2B5EF4-FFF2-40B4-BE49-F238E27FC236}">
                <a16:creationId xmlns:a16="http://schemas.microsoft.com/office/drawing/2014/main" id="{183011D5-C6F7-DA00-67E6-8875D9BC1E26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7628" y="5943600"/>
            <a:ext cx="914400" cy="914400"/>
          </a:xfrm>
          <a:prstGeom prst="rect">
            <a:avLst/>
          </a:prstGeom>
        </p:spPr>
      </p:pic>
      <p:pic>
        <p:nvPicPr>
          <p:cNvPr id="6" name="Picture 5" descr="A picture containing logo&#10;&#10;Description automatically generated">
            <a:extLst>
              <a:ext uri="{FF2B5EF4-FFF2-40B4-BE49-F238E27FC236}">
                <a16:creationId xmlns:a16="http://schemas.microsoft.com/office/drawing/2014/main" id="{5FAC9FF6-3344-53B0-ED7E-28F6FA59D0B4}"/>
              </a:ext>
            </a:extLst>
          </p:cNvPr>
          <p:cNvPicPr>
            <a:picLocks noChangeAspect="1"/>
          </p:cNvPicPr>
          <p:nvPr userDrawn="1"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074" y="4278412"/>
            <a:ext cx="1554480" cy="445617"/>
          </a:xfrm>
          <a:prstGeom prst="rect">
            <a:avLst/>
          </a:prstGeom>
        </p:spPr>
      </p:pic>
      <p:pic>
        <p:nvPicPr>
          <p:cNvPr id="22" name="Picture 21" descr="A blue logo with white text&#10;&#10;Description automatically generated">
            <a:extLst>
              <a:ext uri="{FF2B5EF4-FFF2-40B4-BE49-F238E27FC236}">
                <a16:creationId xmlns:a16="http://schemas.microsoft.com/office/drawing/2014/main" id="{469B32A5-A67E-EC47-BCAE-A83C9B992371}"/>
              </a:ext>
            </a:extLst>
          </p:cNvPr>
          <p:cNvPicPr>
            <a:picLocks noChangeAspect="1"/>
          </p:cNvPicPr>
          <p:nvPr userDrawn="1"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99194" y="6035040"/>
            <a:ext cx="870599" cy="73152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8023378-D629-FEFF-9D58-B44519B4966C}"/>
              </a:ext>
            </a:extLst>
          </p:cNvPr>
          <p:cNvPicPr>
            <a:picLocks noChangeAspect="1"/>
          </p:cNvPicPr>
          <p:nvPr userDrawn="1"/>
        </p:nvPicPr>
        <p:blipFill>
          <a:blip r:embed="rId1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75549" y="6035040"/>
            <a:ext cx="1154387" cy="73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0197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oup of people fishing on a dock&#10;&#10;Description automatically generated">
            <a:extLst>
              <a:ext uri="{FF2B5EF4-FFF2-40B4-BE49-F238E27FC236}">
                <a16:creationId xmlns:a16="http://schemas.microsoft.com/office/drawing/2014/main" id="{1D53B5BB-0920-2959-5980-0B2CCAEDEEB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D0F2FDBB-FB45-8FD2-5F71-DB342D59755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396859" y="1581880"/>
            <a:ext cx="2703513" cy="2538413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B765F7A9-F279-484D-0F3B-4BB46B514D6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114594" y="1579653"/>
            <a:ext cx="2703513" cy="2538413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F6FE98B-7FAF-CBE0-DE78-7629C4DAC585}"/>
              </a:ext>
            </a:extLst>
          </p:cNvPr>
          <p:cNvSpPr/>
          <p:nvPr userDrawn="1"/>
        </p:nvSpPr>
        <p:spPr>
          <a:xfrm>
            <a:off x="4293904" y="195263"/>
            <a:ext cx="3604192" cy="1200329"/>
          </a:xfrm>
          <a:prstGeom prst="rect">
            <a:avLst/>
          </a:prstGeom>
          <a:noFill/>
        </p:spPr>
        <p:txBody>
          <a:bodyPr vert="horz" wrap="none" lIns="91440" tIns="45720" rIns="91440" bIns="45720">
            <a:spAutoFit/>
          </a:bodyPr>
          <a:lstStyle/>
          <a:p>
            <a:pPr algn="ctr"/>
            <a:r>
              <a:rPr lang="en-US" sz="7200" b="1" u="none" cap="none" spc="0" baseline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Speakers</a:t>
            </a:r>
          </a:p>
        </p:txBody>
      </p:sp>
      <p:pic>
        <p:nvPicPr>
          <p:cNvPr id="11" name="Graphic 10" descr="Radio microphone with solid fill">
            <a:extLst>
              <a:ext uri="{FF2B5EF4-FFF2-40B4-BE49-F238E27FC236}">
                <a16:creationId xmlns:a16="http://schemas.microsoft.com/office/drawing/2014/main" id="{081F717A-90EF-F96A-D83B-54E6307A315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59804" y="338227"/>
            <a:ext cx="914400" cy="914400"/>
          </a:xfrm>
          <a:prstGeom prst="rect">
            <a:avLst/>
          </a:prstGeom>
        </p:spPr>
      </p:pic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2E8946D3-04F0-0641-9424-10E785AD737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39693" y="4206239"/>
            <a:ext cx="4572000" cy="457200"/>
          </a:xfrm>
        </p:spPr>
        <p:txBody>
          <a:bodyPr/>
          <a:lstStyle>
            <a:lvl1pPr marL="0" indent="0" algn="ctr">
              <a:buFontTx/>
              <a:buNone/>
              <a:defRPr b="1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Speaker 1 Name</a:t>
            </a: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id="{4E852539-A3B0-BF16-FE8E-4CC8EFF8ACE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68867" y="4206239"/>
            <a:ext cx="4572000" cy="457200"/>
          </a:xfrm>
        </p:spPr>
        <p:txBody>
          <a:bodyPr/>
          <a:lstStyle>
            <a:lvl1pPr marL="0" indent="0" algn="ctr">
              <a:buFontTx/>
              <a:buNone/>
              <a:defRPr b="1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Speaker 2 Name</a:t>
            </a:r>
          </a:p>
        </p:txBody>
      </p:sp>
      <p:sp>
        <p:nvSpPr>
          <p:cNvPr id="19" name="Text Placeholder 16">
            <a:extLst>
              <a:ext uri="{FF2B5EF4-FFF2-40B4-BE49-F238E27FC236}">
                <a16:creationId xmlns:a16="http://schemas.microsoft.com/office/drawing/2014/main" id="{F8B8F0D3-A682-04D8-7E0B-F26D56163FA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39693" y="5303520"/>
            <a:ext cx="4572000" cy="914400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24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Speaker 1 contact info</a:t>
            </a:r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id="{A3D27F1E-071E-F20C-9FA4-6FF3260A111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80307" y="5303520"/>
            <a:ext cx="4572000" cy="914400"/>
          </a:xfrm>
        </p:spPr>
        <p:txBody>
          <a:bodyPr/>
          <a:lstStyle>
            <a:lvl1pPr marL="0" indent="0" algn="ctr">
              <a:buFontTx/>
              <a:buNone/>
              <a:defRPr sz="24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Speaker 2 contact info</a:t>
            </a:r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id="{725C257A-1E0B-90CB-FDAB-F164B5FB84B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39693" y="4754880"/>
            <a:ext cx="4572000" cy="457200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24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Speaker 1 info</a:t>
            </a:r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id="{F028274B-3D73-8DB7-57F5-8758A576159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80350" y="4754880"/>
            <a:ext cx="4572000" cy="457200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24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Speaker 2 info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E3E2B6C-976C-B840-C89F-B4F3065660F9}"/>
              </a:ext>
            </a:extLst>
          </p:cNvPr>
          <p:cNvSpPr/>
          <p:nvPr userDrawn="1"/>
        </p:nvSpPr>
        <p:spPr>
          <a:xfrm>
            <a:off x="2286669" y="6401767"/>
            <a:ext cx="7618661" cy="259381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0" cap="none" spc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Can’t see our slides? Can’t hear? Need to repeat the question? Call us out!</a:t>
            </a:r>
          </a:p>
        </p:txBody>
      </p:sp>
      <p:pic>
        <p:nvPicPr>
          <p:cNvPr id="7" name="MMS" descr="A red and black logo&#10;&#10;Description automatically generated">
            <a:extLst>
              <a:ext uri="{FF2B5EF4-FFF2-40B4-BE49-F238E27FC236}">
                <a16:creationId xmlns:a16="http://schemas.microsoft.com/office/drawing/2014/main" id="{043E37BF-9604-7220-A931-A7BC5D053E6D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6245352"/>
            <a:ext cx="1071259" cy="612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9390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0F2B3F-34C9-5D81-3C0A-03B2A2A13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4A0340-D9A2-712E-B180-0639532538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MMS" descr="MMS Logo">
            <a:extLst>
              <a:ext uri="{FF2B5EF4-FFF2-40B4-BE49-F238E27FC236}">
                <a16:creationId xmlns:a16="http://schemas.microsoft.com/office/drawing/2014/main" id="{B20E1BA0-F24A-EC19-2D43-C2AEF38D6F0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6220684"/>
            <a:ext cx="1069571" cy="612648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13F5F04C-5E3E-333C-217E-CEBF980C8D1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1258200"/>
            <a:ext cx="12192000" cy="645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940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2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0F2B3F-34C9-5D81-3C0A-03B2A2A13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4A0340-D9A2-712E-B180-0639532538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13F5F04C-5E3E-333C-217E-CEBF980C8D1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1258200"/>
            <a:ext cx="12192000" cy="645279"/>
          </a:xfrm>
          <a:prstGeom prst="rect">
            <a:avLst/>
          </a:prstGeom>
        </p:spPr>
      </p:pic>
      <p:pic>
        <p:nvPicPr>
          <p:cNvPr id="9" name="Picture 8" descr="A red and black logo&#10;&#10;Description automatically generated">
            <a:extLst>
              <a:ext uri="{FF2B5EF4-FFF2-40B4-BE49-F238E27FC236}">
                <a16:creationId xmlns:a16="http://schemas.microsoft.com/office/drawing/2014/main" id="{858ADF9C-553E-D4C9-65AD-8E508EBA9E1A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41528"/>
            <a:ext cx="1077946" cy="616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87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Demo Header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665EE4-0A4A-2B2C-119B-2F341C139E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4408" y="1700011"/>
            <a:ext cx="7933041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11DF5D-CB3B-BA76-1722-DD0D7E7805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14408" y="4579736"/>
            <a:ext cx="7933041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5" name="Picture 4" descr="MMS Logo">
            <a:extLst>
              <a:ext uri="{FF2B5EF4-FFF2-40B4-BE49-F238E27FC236}">
                <a16:creationId xmlns:a16="http://schemas.microsoft.com/office/drawing/2014/main" id="{7A94F116-969A-0346-AE10-98CF6F785B0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829" y="5943600"/>
            <a:ext cx="1596375" cy="9144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EF6BDD6-65D1-E9C5-ACC8-28AEF699CDAA}"/>
              </a:ext>
            </a:extLst>
          </p:cNvPr>
          <p:cNvSpPr/>
          <p:nvPr userDrawn="1"/>
        </p:nvSpPr>
        <p:spPr>
          <a:xfrm>
            <a:off x="1173627" y="2090755"/>
            <a:ext cx="1661993" cy="3376886"/>
          </a:xfrm>
          <a:prstGeom prst="rect">
            <a:avLst/>
          </a:prstGeom>
          <a:noFill/>
        </p:spPr>
        <p:txBody>
          <a:bodyPr vert="vert270" wrap="none" lIns="91440" tIns="45720" rIns="91440" bIns="45720">
            <a:spAutoFit/>
          </a:bodyPr>
          <a:lstStyle/>
          <a:p>
            <a:pPr algn="ctr"/>
            <a:r>
              <a:rPr lang="en-US" sz="9600" b="1" u="none" cap="none" spc="0" baseline="0">
                <a:ln w="0"/>
                <a:solidFill>
                  <a:schemeClr val="bg1">
                    <a:alpha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602785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people fishing on a dock&#10;&#10;Description automatically generated">
            <a:extLst>
              <a:ext uri="{FF2B5EF4-FFF2-40B4-BE49-F238E27FC236}">
                <a16:creationId xmlns:a16="http://schemas.microsoft.com/office/drawing/2014/main" id="{410ECC38-428B-CAAF-46A5-2A527D0194F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38" y="-45720"/>
            <a:ext cx="12161521" cy="694944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A72CA98-158E-037A-C94E-E38DC5348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DAACDB-B0A5-F82A-E06F-F66C4B0C2D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98060"/>
            <a:ext cx="5181600" cy="46789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BF707E-1F23-C8BE-85CC-91A13D768C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498060"/>
            <a:ext cx="5181600" cy="46789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7" descr="MMS Logo">
            <a:extLst>
              <a:ext uri="{FF2B5EF4-FFF2-40B4-BE49-F238E27FC236}">
                <a16:creationId xmlns:a16="http://schemas.microsoft.com/office/drawing/2014/main" id="{2A1EA3AB-2287-A909-3F79-BFFF9117BFC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012" y="5943600"/>
            <a:ext cx="1596375" cy="9144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7004620A-8B56-621C-CE78-C55792A93B3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1258200"/>
            <a:ext cx="12192000" cy="645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8819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643FC6-9D49-7EE7-65B3-940E598094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79552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8AD4CF-A6B7-AD69-E2EF-D5CF1E53C0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515787"/>
            <a:ext cx="5157787" cy="48523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D8C1A2-5CFB-9DDA-598C-3D6E4DB535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091448"/>
            <a:ext cx="5157787" cy="4098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CD7FFAF-6DE1-D7D2-9D0C-7DA4C93200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515787"/>
            <a:ext cx="5183188" cy="48523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C2BCB2A-881F-6F25-A415-DE218744AF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091448"/>
            <a:ext cx="5183188" cy="4098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0" name="Picture 9" descr="MMS Logo">
            <a:extLst>
              <a:ext uri="{FF2B5EF4-FFF2-40B4-BE49-F238E27FC236}">
                <a16:creationId xmlns:a16="http://schemas.microsoft.com/office/drawing/2014/main" id="{A3D86560-F6A7-2176-B497-5661E33D251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95625" y="5930596"/>
            <a:ext cx="1596375" cy="91440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21359E03-5C70-33E3-CD0F-EA5EAB2271F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1258200"/>
            <a:ext cx="12192000" cy="645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8888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019ACD-72B3-1EDF-3267-2C3F86B844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6" name="Picture 5" descr="MMS Logo">
            <a:extLst>
              <a:ext uri="{FF2B5EF4-FFF2-40B4-BE49-F238E27FC236}">
                <a16:creationId xmlns:a16="http://schemas.microsoft.com/office/drawing/2014/main" id="{58B90811-A51E-65F2-5CD6-98D6CF98110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95625" y="5930596"/>
            <a:ext cx="1596375" cy="9144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42E1CD3F-6E26-737A-C882-D9F7FE0E9F3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1258200"/>
            <a:ext cx="12192000" cy="645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661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MMS Logo">
            <a:extLst>
              <a:ext uri="{FF2B5EF4-FFF2-40B4-BE49-F238E27FC236}">
                <a16:creationId xmlns:a16="http://schemas.microsoft.com/office/drawing/2014/main" id="{7874FAA7-EB4D-5A79-909E-CB927AFCC6F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95625" y="5930596"/>
            <a:ext cx="1596375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6215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365651-282E-586C-B06B-5DB5D99446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924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913A01-90A4-D2D1-24E8-69DD5F5347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507787"/>
            <a:ext cx="10515600" cy="46691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21251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  <p:sldLayoutId id="2147483662" r:id="rId4"/>
    <p:sldLayoutId id="2147483659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65" r:id="rId12"/>
    <p:sldLayoutId id="2147483663" r:id="rId13"/>
    <p:sldLayoutId id="2147483664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bg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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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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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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owerShell/DSC/issues" TargetMode="External"/><Relationship Id="rId2" Type="http://schemas.openxmlformats.org/officeDocument/2006/relationships/hyperlink" Target="https://github.com/microsoft/winget-dsc/issues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5.png"/><Relationship Id="rId4" Type="http://schemas.openxmlformats.org/officeDocument/2006/relationships/hyperlink" Target="https://github.com/Gijsreyn/PSDSC" TargetMode="Externa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dsccommunity/ConfigMgrCBDsc" TargetMode="External"/><Relationship Id="rId3" Type="http://schemas.openxmlformats.org/officeDocument/2006/relationships/hyperlink" Target="Windows%20Sandbox%20Winget%20Config" TargetMode="External"/><Relationship Id="rId7" Type="http://schemas.openxmlformats.org/officeDocument/2006/relationships/hyperlink" Target="M365%20Reverse%20DSC" TargetMode="External"/><Relationship Id="rId2" Type="http://schemas.openxmlformats.org/officeDocument/2006/relationships/hyperlink" Target="https://github.com/ScottEricksonJr/Sessions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powershellgallery.com/packages?q=dsc" TargetMode="External"/><Relationship Id="rId11" Type="http://schemas.openxmlformats.org/officeDocument/2006/relationships/image" Target="../media/image56.png"/><Relationship Id="rId5" Type="http://schemas.openxmlformats.org/officeDocument/2006/relationships/hyperlink" Target="https://github.com/PowerShell/DSC/tree/main/dsc/examples" TargetMode="External"/><Relationship Id="rId10" Type="http://schemas.openxmlformats.org/officeDocument/2006/relationships/hyperlink" Target="https://github.com/microsoft/winget-cli/blob/master/doc/windows/package-manager/winget/returnCodes.md" TargetMode="External"/><Relationship Id="rId4" Type="http://schemas.openxmlformats.org/officeDocument/2006/relationships/hyperlink" Target="https://github.com/microsoft/winget-dsc/tree/main/samples" TargetMode="External"/><Relationship Id="rId9" Type="http://schemas.openxmlformats.org/officeDocument/2006/relationships/hyperlink" Target="https://learn.microsoft.com/en-us/windows/package-manager/configuration/create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5.jpeg"/><Relationship Id="rId7" Type="http://schemas.openxmlformats.org/officeDocument/2006/relationships/image" Target="../media/image47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hyperlink" Target="https://bsky.app/profile/scotte.dev" TargetMode="External"/><Relationship Id="rId10" Type="http://schemas.openxmlformats.org/officeDocument/2006/relationships/hyperlink" Target="https://www.linkedin.com/in/paulwetter" TargetMode="External"/><Relationship Id="rId4" Type="http://schemas.openxmlformats.org/officeDocument/2006/relationships/hyperlink" Target="https://www.linkedin.com/in/scott-erickson-jr/" TargetMode="External"/><Relationship Id="rId9" Type="http://schemas.openxmlformats.org/officeDocument/2006/relationships/image" Target="../media/image49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3B669-2341-DF39-C682-5CB46987909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WinGet and DSCv3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4B645D9F-8AE2-790D-6356-0C29D602EE2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2494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0AD69E-BA07-BC00-A3F5-1E75436AF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Terminology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6CB4F0-8794-1FCF-FAC7-080E7DDE5F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7787"/>
            <a:ext cx="6739467" cy="5087746"/>
          </a:xfrm>
        </p:spPr>
        <p:txBody>
          <a:bodyPr>
            <a:normAutofit fontScale="62500" lnSpcReduction="20000"/>
          </a:bodyPr>
          <a:lstStyle/>
          <a:p>
            <a:r>
              <a:rPr lang="en-US" sz="3400" dirty="0"/>
              <a:t>Get – Retrieve the current config of the system</a:t>
            </a:r>
          </a:p>
          <a:p>
            <a:r>
              <a:rPr lang="en-US" sz="3400" dirty="0"/>
              <a:t>Test – Test the current config and compare to desired</a:t>
            </a:r>
          </a:p>
          <a:p>
            <a:r>
              <a:rPr lang="en-US" sz="3400" dirty="0"/>
              <a:t>Set – Sets/Remediates the system to the desired state</a:t>
            </a:r>
          </a:p>
          <a:p>
            <a:r>
              <a:rPr lang="en-US" sz="3400" dirty="0"/>
              <a:t>Export – Exports the current state – only works for native resources currently</a:t>
            </a:r>
          </a:p>
          <a:p>
            <a:r>
              <a:rPr lang="en-US" sz="3400" dirty="0"/>
              <a:t>Resource – Configuration instances – The individual pieces of config</a:t>
            </a:r>
          </a:p>
          <a:p>
            <a:pPr lvl="1"/>
            <a:r>
              <a:rPr lang="en-US" sz="2900" dirty="0"/>
              <a:t>Command Resource – Native DSCv3 </a:t>
            </a:r>
            <a:r>
              <a:rPr lang="en-US" sz="2900" dirty="0" err="1"/>
              <a:t>resoruces</a:t>
            </a:r>
            <a:endParaRPr lang="en-US" sz="2900" dirty="0"/>
          </a:p>
          <a:p>
            <a:pPr lvl="1"/>
            <a:r>
              <a:rPr lang="en-US" sz="2900" dirty="0"/>
              <a:t>Adapter Resource – Allows non-native DSCv3 resources</a:t>
            </a:r>
          </a:p>
          <a:p>
            <a:pPr lvl="2"/>
            <a:r>
              <a:rPr lang="en-US" sz="2600" dirty="0" err="1"/>
              <a:t>Microsoft.DSC</a:t>
            </a:r>
            <a:r>
              <a:rPr lang="en-US" sz="2600" dirty="0"/>
              <a:t>/PowerShell – PowerShell v7 (DSCv2) resources</a:t>
            </a:r>
          </a:p>
          <a:p>
            <a:pPr lvl="2"/>
            <a:r>
              <a:rPr lang="en-US" sz="2600" dirty="0" err="1"/>
              <a:t>Microsoft.Windows</a:t>
            </a:r>
            <a:r>
              <a:rPr lang="en-US" sz="2600" dirty="0"/>
              <a:t>/</a:t>
            </a:r>
            <a:r>
              <a:rPr lang="en-US" sz="2600" dirty="0" err="1"/>
              <a:t>WindowsPowerShell</a:t>
            </a:r>
            <a:r>
              <a:rPr lang="en-US" sz="2600" dirty="0"/>
              <a:t> – Windows PowerShell (DSCv1) resources</a:t>
            </a:r>
          </a:p>
          <a:p>
            <a:pPr lvl="2"/>
            <a:r>
              <a:rPr lang="en-US" sz="2600" dirty="0" err="1"/>
              <a:t>Microsoft.Windows</a:t>
            </a:r>
            <a:r>
              <a:rPr lang="en-US" sz="2600" dirty="0"/>
              <a:t>/WMI – Interact with WMI directly</a:t>
            </a:r>
          </a:p>
          <a:p>
            <a:pPr lvl="1"/>
            <a:r>
              <a:rPr lang="en-US" sz="2900" dirty="0"/>
              <a:t>Assertion – Check the state of a machine but don’t change</a:t>
            </a:r>
          </a:p>
          <a:p>
            <a:pPr lvl="2"/>
            <a:r>
              <a:rPr lang="en-US" sz="2600" dirty="0"/>
              <a:t>This is useful for </a:t>
            </a:r>
            <a:r>
              <a:rPr lang="en-US" sz="2600" dirty="0" err="1"/>
              <a:t>prereq</a:t>
            </a:r>
            <a:r>
              <a:rPr lang="en-US" sz="2600" dirty="0"/>
              <a:t>-checks (OS Version)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1D9455-B3F4-2DB3-0AA3-C0D5898E2F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6200" y="593817"/>
            <a:ext cx="4123267" cy="5583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5126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AED1BE-8170-CA80-CDAF-CCD62F25AD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FA736A7-D8DD-1478-B9BE-916A2758B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DSCv3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E31847-F4E5-7D26-A0CD-49D9780D33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8028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8196263-D55B-82C7-B911-8167F26AD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Gotchas and Limitations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2B0F7FF-73C5-8844-AD2B-4033AD7781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DSCv3 is so new. It is hard to find resources and lots of bugs</a:t>
            </a:r>
          </a:p>
          <a:p>
            <a:pPr lvl="1"/>
            <a:r>
              <a:rPr lang="en-US" dirty="0"/>
              <a:t>DSC and WinGet are both developed in the open. </a:t>
            </a:r>
          </a:p>
          <a:p>
            <a:pPr lvl="1"/>
            <a:r>
              <a:rPr lang="en-US" dirty="0"/>
              <a:t>Steady stream of updates, lots changing</a:t>
            </a:r>
          </a:p>
          <a:p>
            <a:pPr lvl="1"/>
            <a:r>
              <a:rPr lang="en-US" dirty="0"/>
              <a:t>WinGet bugs - </a:t>
            </a:r>
            <a:r>
              <a:rPr lang="en-US" dirty="0">
                <a:hlinkClick r:id="rId2"/>
              </a:rPr>
              <a:t>https://github.com/microsoft/winget-dsc/issues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DSCv3 bugs - </a:t>
            </a:r>
            <a:r>
              <a:rPr lang="en-US" dirty="0">
                <a:hlinkClick r:id="rId3"/>
              </a:rPr>
              <a:t>https://github.com/PowerShell/DSC/issues</a:t>
            </a:r>
            <a:r>
              <a:rPr lang="en-US" dirty="0"/>
              <a:t> </a:t>
            </a:r>
          </a:p>
          <a:p>
            <a:r>
              <a:rPr lang="en-US" dirty="0"/>
              <a:t>WinGet Config attempts to auto resolves module dependencies, DSCv3 does not. That is good and bad:</a:t>
            </a:r>
          </a:p>
          <a:p>
            <a:endParaRPr lang="en-US" dirty="0"/>
          </a:p>
          <a:p>
            <a:r>
              <a:rPr lang="en-US" dirty="0"/>
              <a:t>DSCv3 Export isn’t fully able to compare with </a:t>
            </a:r>
            <a:r>
              <a:rPr lang="en-US" dirty="0" err="1"/>
              <a:t>ReverseDSC</a:t>
            </a:r>
            <a:r>
              <a:rPr lang="en-US" dirty="0"/>
              <a:t> yet</a:t>
            </a:r>
          </a:p>
          <a:p>
            <a:r>
              <a:rPr lang="en-US" dirty="0"/>
              <a:t>Running WinGet as System is annoying – See scripts for how to overcome</a:t>
            </a:r>
          </a:p>
          <a:p>
            <a:r>
              <a:rPr lang="en-US" dirty="0"/>
              <a:t>WinGet Config doesn’t let you set app context – </a:t>
            </a:r>
            <a:r>
              <a:rPr lang="en-US" dirty="0" err="1"/>
              <a:t>VSCode</a:t>
            </a:r>
            <a:r>
              <a:rPr lang="en-US" dirty="0"/>
              <a:t> installs per user</a:t>
            </a:r>
          </a:p>
          <a:p>
            <a:r>
              <a:rPr lang="en-US" dirty="0"/>
              <a:t>No simple way to migrate existing DSC configurations to DSCv3</a:t>
            </a:r>
          </a:p>
          <a:p>
            <a:pPr lvl="1"/>
            <a:r>
              <a:rPr lang="en-US" dirty="0">
                <a:hlinkClick r:id="rId4"/>
              </a:rPr>
              <a:t>https://github.com/Gijsreyn/PSDSC</a:t>
            </a:r>
            <a:r>
              <a:rPr lang="en-US" dirty="0"/>
              <a:t> - Keep an eye on this though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0DAA7C9-FE7E-DE6F-E5C0-783E920AA4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8401" y="3545553"/>
            <a:ext cx="7772400" cy="393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942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2751F8F-AF98-B730-4E4C-BF2C83037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A4120A8-4787-80AA-6C91-8C2AC28B1B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hlinkClick r:id="rId2"/>
              </a:rPr>
              <a:t>Session Demos</a:t>
            </a:r>
            <a:endParaRPr lang="en-US" dirty="0">
              <a:hlinkClick r:id="rId3"/>
            </a:endParaRPr>
          </a:p>
          <a:p>
            <a:r>
              <a:rPr lang="en-US" dirty="0">
                <a:hlinkClick r:id="rId3"/>
              </a:rPr>
              <a:t>Windows Sandbox Winget Config</a:t>
            </a:r>
            <a:endParaRPr lang="en-US" dirty="0"/>
          </a:p>
          <a:p>
            <a:r>
              <a:rPr lang="en-US" dirty="0">
                <a:hlinkClick r:id="rId4"/>
              </a:rPr>
              <a:t>Sample WinGet Configurations</a:t>
            </a:r>
            <a:endParaRPr lang="en-US" dirty="0"/>
          </a:p>
          <a:p>
            <a:r>
              <a:rPr lang="en-US" dirty="0">
                <a:hlinkClick r:id="rId5"/>
              </a:rPr>
              <a:t>Sample DSC Configurations</a:t>
            </a:r>
            <a:endParaRPr lang="en-US" dirty="0"/>
          </a:p>
          <a:p>
            <a:r>
              <a:rPr lang="en-US" dirty="0">
                <a:hlinkClick r:id="rId6"/>
              </a:rPr>
              <a:t>PowerShell Gallery – DSC Resources</a:t>
            </a:r>
            <a:endParaRPr lang="en-US" dirty="0"/>
          </a:p>
          <a:p>
            <a:r>
              <a:rPr lang="en-US" dirty="0">
                <a:hlinkClick r:id="rId7"/>
              </a:rPr>
              <a:t>M365 Reverse DSC</a:t>
            </a:r>
            <a:endParaRPr lang="en-US" dirty="0"/>
          </a:p>
          <a:p>
            <a:r>
              <a:rPr lang="en-US" dirty="0">
                <a:hlinkClick r:id="rId8"/>
              </a:rPr>
              <a:t>ConfigMgrDSC</a:t>
            </a:r>
            <a:r>
              <a:rPr lang="en-US" dirty="0"/>
              <a:t> </a:t>
            </a:r>
          </a:p>
          <a:p>
            <a:r>
              <a:rPr lang="en-US" dirty="0">
                <a:hlinkClick r:id="rId9"/>
              </a:rPr>
              <a:t>Winget Config - MS Learn</a:t>
            </a:r>
            <a:r>
              <a:rPr lang="en-US" dirty="0"/>
              <a:t> </a:t>
            </a:r>
          </a:p>
          <a:p>
            <a:r>
              <a:rPr lang="en-US" dirty="0">
                <a:hlinkClick r:id="rId10"/>
              </a:rPr>
              <a:t>WinGet Return Codes</a:t>
            </a:r>
            <a:r>
              <a:rPr lang="en-US" dirty="0"/>
              <a:t> 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485EA8-2B34-8007-F9EA-2AA0A1BB996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185150" y="1507787"/>
            <a:ext cx="28575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5510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690367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4A52E7DA-79D9-A3CD-E91E-611060E8DBF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69" b="10769"/>
          <a:stretch/>
        </p:blipFill>
        <p:spPr>
          <a:xfrm>
            <a:off x="4562661" y="1459143"/>
            <a:ext cx="2703512" cy="2523647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A66EAEA-094A-456B-5701-3AB28CA79AE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764582" y="4161133"/>
            <a:ext cx="2211951" cy="457200"/>
          </a:xfrm>
        </p:spPr>
        <p:txBody>
          <a:bodyPr>
            <a:normAutofit fontScale="92500"/>
          </a:bodyPr>
          <a:lstStyle/>
          <a:p>
            <a:r>
              <a:rPr lang="en-US"/>
              <a:t>Scott Erickson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88E399A-BFA0-6FC4-CD29-006A80F3C78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938648" y="5185057"/>
            <a:ext cx="2164358" cy="914400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hlinkClick r:id="rId4"/>
              </a:rPr>
              <a:t>in/</a:t>
            </a:r>
            <a:r>
              <a:rPr lang="en-US" sz="2000" err="1">
                <a:hlinkClick r:id="rId4"/>
              </a:rPr>
              <a:t>scott-erickson-jr</a:t>
            </a:r>
            <a:r>
              <a:rPr lang="en-US" sz="2000">
                <a:hlinkClick r:id="rId4"/>
              </a:rPr>
              <a:t> </a:t>
            </a:r>
            <a:endParaRPr lang="en-US" sz="2000"/>
          </a:p>
          <a:p>
            <a:pPr algn="l"/>
            <a:r>
              <a:rPr lang="en-US" sz="2000">
                <a:hlinkClick r:id="rId5"/>
              </a:rPr>
              <a:t>@</a:t>
            </a:r>
            <a:r>
              <a:rPr lang="en-US" sz="2000" err="1">
                <a:hlinkClick r:id="rId5"/>
              </a:rPr>
              <a:t>scotte.dev</a:t>
            </a:r>
            <a:endParaRPr lang="en-US" sz="200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5336C76-FA5B-AA39-A7D9-C2E111361BE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18800" y="4547795"/>
            <a:ext cx="2703514" cy="70780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Sr DevOps Engineer</a:t>
            </a:r>
          </a:p>
          <a:p>
            <a:r>
              <a:rPr lang="en-US" dirty="0"/>
              <a:t>Recast Software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70772725-E8AB-38C3-D7DD-E543B89C09E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649001" y="5200164"/>
            <a:ext cx="300539" cy="341348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BDF90213-2D1A-AEB2-694A-68E3BAEDEFE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649000" y="5590967"/>
            <a:ext cx="300539" cy="301524"/>
          </a:xfrm>
          <a:prstGeom prst="rect">
            <a:avLst/>
          </a:prstGeom>
        </p:spPr>
      </p:pic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D3061412-9425-272D-3D81-9FACB8BA4D2A}"/>
              </a:ext>
            </a:extLst>
          </p:cNvPr>
          <p:cNvSpPr txBox="1">
            <a:spLocks/>
          </p:cNvSpPr>
          <p:nvPr/>
        </p:nvSpPr>
        <p:spPr>
          <a:xfrm>
            <a:off x="8537084" y="4951283"/>
            <a:ext cx="2164358" cy="914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2000">
              <a:hlinkClick r:id="rId10"/>
            </a:endParaRPr>
          </a:p>
        </p:txBody>
      </p:sp>
    </p:spTree>
    <p:extLst>
      <p:ext uri="{BB962C8B-B14F-4D97-AF65-F5344CB8AC3E}">
        <p14:creationId xmlns:p14="http://schemas.microsoft.com/office/powerpoint/2010/main" val="363932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F21EDD4-9D7F-8ADD-63AF-82F96697D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did I get here? AKA what does this do? </a:t>
            </a:r>
          </a:p>
        </p:txBody>
      </p:sp>
      <p:pic>
        <p:nvPicPr>
          <p:cNvPr id="1026" name="Picture 2" descr="Dev Home | Logopedia | Fandom">
            <a:extLst>
              <a:ext uri="{FF2B5EF4-FFF2-40B4-BE49-F238E27FC236}">
                <a16:creationId xmlns:a16="http://schemas.microsoft.com/office/drawing/2014/main" id="{C55E8490-A457-364D-A861-E85B4A57834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943100"/>
            <a:ext cx="3251200" cy="325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DE85B2D-6148-6338-3FF3-6DA91A59A802}"/>
              </a:ext>
            </a:extLst>
          </p:cNvPr>
          <p:cNvSpPr txBox="1">
            <a:spLocks/>
          </p:cNvSpPr>
          <p:nvPr/>
        </p:nvSpPr>
        <p:spPr>
          <a:xfrm>
            <a:off x="838200" y="1507787"/>
            <a:ext cx="6248400" cy="46691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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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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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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91633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17D4AD-8382-B302-7B67-6E74BF622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 Home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4C17D3-8781-41E1-5E15-AB64B096C7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Force installed with Windows 11 23H2</a:t>
            </a:r>
          </a:p>
          <a:p>
            <a:r>
              <a:rPr lang="en-US" dirty="0"/>
              <a:t>Surfaces Windows features that help Devs</a:t>
            </a:r>
          </a:p>
          <a:p>
            <a:pPr lvl="1"/>
            <a:r>
              <a:rPr lang="en-US" dirty="0"/>
              <a:t>Dev Drive</a:t>
            </a:r>
          </a:p>
          <a:p>
            <a:pPr lvl="1"/>
            <a:r>
              <a:rPr lang="en-US" dirty="0"/>
              <a:t>Clone Repos </a:t>
            </a:r>
          </a:p>
          <a:p>
            <a:pPr lvl="1"/>
            <a:r>
              <a:rPr lang="en-US" dirty="0"/>
              <a:t>File Explorer settings</a:t>
            </a:r>
          </a:p>
          <a:p>
            <a:pPr lvl="1"/>
            <a:r>
              <a:rPr lang="en-US" dirty="0"/>
              <a:t>End Task in taskbar</a:t>
            </a:r>
          </a:p>
          <a:p>
            <a:pPr lvl="1"/>
            <a:r>
              <a:rPr lang="en-US" dirty="0"/>
              <a:t>Registry file preview </a:t>
            </a:r>
          </a:p>
          <a:p>
            <a:pPr lvl="1"/>
            <a:r>
              <a:rPr lang="en-US" dirty="0"/>
              <a:t>Host file editor</a:t>
            </a:r>
          </a:p>
          <a:p>
            <a:pPr lvl="1"/>
            <a:r>
              <a:rPr lang="en-US" dirty="0"/>
              <a:t>Environment Variables Editor</a:t>
            </a:r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2F1951-F9EB-DE8A-4910-DC7426B0B9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611" y="2743183"/>
            <a:ext cx="12485221" cy="157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023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66989D-CF6B-FF64-EC90-441A4ACD5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WinGet Configure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9D8FB4-8763-987E-2101-1958A31C2F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WinGet Configure is a feature of the WinGet exe (2023)</a:t>
            </a:r>
          </a:p>
          <a:p>
            <a:r>
              <a:rPr lang="en-US" dirty="0"/>
              <a:t>Automate software installations, device configuration, </a:t>
            </a:r>
            <a:r>
              <a:rPr lang="en-US" dirty="0" err="1"/>
              <a:t>regkeys</a:t>
            </a:r>
            <a:r>
              <a:rPr lang="en-US" dirty="0"/>
              <a:t>, files</a:t>
            </a:r>
          </a:p>
          <a:p>
            <a:r>
              <a:rPr lang="en-US" dirty="0"/>
              <a:t>Winget Configuration is declarative and self documenting</a:t>
            </a:r>
          </a:p>
          <a:p>
            <a:r>
              <a:rPr lang="en-US" dirty="0"/>
              <a:t>Configuration is portable and can be easily added to source control</a:t>
            </a:r>
          </a:p>
          <a:p>
            <a:r>
              <a:rPr lang="en-US" dirty="0"/>
              <a:t>Always up to date installs with no media to maintain</a:t>
            </a:r>
          </a:p>
          <a:p>
            <a:r>
              <a:rPr lang="en-US" dirty="0"/>
              <a:t>Useable with Dev Home and Dev Box</a:t>
            </a:r>
          </a:p>
          <a:p>
            <a:r>
              <a:rPr lang="en-US" dirty="0"/>
              <a:t>Built on top of Microsoft Desired State Configuration v3</a:t>
            </a:r>
          </a:p>
          <a:p>
            <a:pPr lvl="1"/>
            <a:r>
              <a:rPr lang="en-US" dirty="0"/>
              <a:t>Can use any DSC resource with a WinGet configuration file; infinite possibilities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20288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02346-3946-0C6D-DB83-E524FE9F36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Anatomy of a WinGet Configuration File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4FC0F96-ADBD-06FE-2A33-D345FEC502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95307"/>
            <a:ext cx="5326930" cy="231006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YAML format</a:t>
            </a:r>
          </a:p>
          <a:p>
            <a:r>
              <a:rPr lang="en-US" dirty="0"/>
              <a:t>Save with the extension .</a:t>
            </a:r>
            <a:r>
              <a:rPr lang="en-US" dirty="0" err="1"/>
              <a:t>winget</a:t>
            </a:r>
            <a:endParaRPr lang="en-US" dirty="0"/>
          </a:p>
          <a:p>
            <a:r>
              <a:rPr lang="en-US" dirty="0"/>
              <a:t>Indentation: 2 spaces</a:t>
            </a:r>
          </a:p>
          <a:p>
            <a:r>
              <a:rPr lang="en-US" dirty="0"/>
              <a:t>To run:</a:t>
            </a:r>
          </a:p>
          <a:p>
            <a:pPr lvl="1"/>
            <a:r>
              <a:rPr lang="en-US" dirty="0" err="1"/>
              <a:t>winget</a:t>
            </a:r>
            <a:r>
              <a:rPr lang="en-US" dirty="0"/>
              <a:t> configure </a:t>
            </a:r>
            <a:r>
              <a:rPr lang="en-US" dirty="0" err="1"/>
              <a:t>filename.winget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F8CB907-0C80-488C-B42C-AB0A4766D9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32306"/>
            <a:ext cx="10129826" cy="2083849"/>
          </a:xfrm>
          <a:prstGeom prst="rect">
            <a:avLst/>
          </a:prstGeom>
        </p:spPr>
      </p:pic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855D3A16-08F3-0EEB-08C2-7D1F770DF165}"/>
              </a:ext>
            </a:extLst>
          </p:cNvPr>
          <p:cNvSpPr txBox="1">
            <a:spLocks/>
          </p:cNvSpPr>
          <p:nvPr/>
        </p:nvSpPr>
        <p:spPr>
          <a:xfrm>
            <a:off x="6096000" y="3774459"/>
            <a:ext cx="5816338" cy="223091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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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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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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Resource order does not matter</a:t>
            </a:r>
          </a:p>
          <a:p>
            <a:r>
              <a:rPr lang="en-US" dirty="0"/>
              <a:t>Command line equivalent of this configuration file:</a:t>
            </a:r>
          </a:p>
          <a:p>
            <a:pPr lvl="1"/>
            <a:r>
              <a:rPr lang="en-US" dirty="0" err="1"/>
              <a:t>winget</a:t>
            </a:r>
            <a:r>
              <a:rPr lang="en-US" dirty="0"/>
              <a:t> install </a:t>
            </a:r>
            <a:r>
              <a:rPr lang="en-US" dirty="0" err="1"/>
              <a:t>Microsoft.VisualStudioCode</a:t>
            </a:r>
            <a:r>
              <a:rPr lang="en-US" dirty="0"/>
              <a:t> --accept-source-agreements</a:t>
            </a:r>
          </a:p>
        </p:txBody>
      </p:sp>
    </p:spTree>
    <p:extLst>
      <p:ext uri="{BB962C8B-B14F-4D97-AF65-F5344CB8AC3E}">
        <p14:creationId xmlns:p14="http://schemas.microsoft.com/office/powerpoint/2010/main" val="21667609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41CE648-3C61-93D8-E0B7-686D35553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WinGet Config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E230823-A02E-800D-F483-91CD69C409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6163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50BD3BA-09AC-7095-4C85-654ABF7F2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Desired State Configuration v3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4D0AF55-7DE2-DD6F-656F-D9E8FE0692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Just went GA in mid-March</a:t>
            </a:r>
          </a:p>
          <a:p>
            <a:r>
              <a:rPr lang="en-US" dirty="0"/>
              <a:t>No longer PowerShell based – rewritten in rust</a:t>
            </a:r>
          </a:p>
          <a:p>
            <a:r>
              <a:rPr lang="en-US" dirty="0"/>
              <a:t>Fully backwards compatible with DSC v1/v2 modules</a:t>
            </a:r>
          </a:p>
          <a:p>
            <a:r>
              <a:rPr lang="en-US" dirty="0"/>
              <a:t>Cross platform and language independent</a:t>
            </a:r>
          </a:p>
          <a:p>
            <a:r>
              <a:rPr lang="en-US" dirty="0"/>
              <a:t>No more MOF files</a:t>
            </a:r>
          </a:p>
          <a:p>
            <a:r>
              <a:rPr lang="en-US" dirty="0"/>
              <a:t>No more Local Configuration Manager</a:t>
            </a:r>
          </a:p>
          <a:p>
            <a:r>
              <a:rPr lang="en-US" dirty="0"/>
              <a:t>Simple JSON/YAML files for configuration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48237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1ED977-72C1-717F-B43C-7A15C2BCC5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E52BBA-A1E9-9A8C-A4BA-BE3903A8C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Anatomy of a DSC Configuration File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6183978-58F9-3475-59EF-7F484F437B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95307"/>
            <a:ext cx="5326930" cy="2310069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YAML or JSON format</a:t>
            </a:r>
          </a:p>
          <a:p>
            <a:r>
              <a:rPr lang="en-US" dirty="0"/>
              <a:t>Save with the extension .</a:t>
            </a:r>
            <a:r>
              <a:rPr lang="en-US" dirty="0" err="1"/>
              <a:t>dsc.yaml</a:t>
            </a:r>
            <a:endParaRPr lang="en-US" dirty="0"/>
          </a:p>
          <a:p>
            <a:r>
              <a:rPr lang="en-US" dirty="0"/>
              <a:t>Indentation: 2 spaces</a:t>
            </a:r>
          </a:p>
          <a:p>
            <a:r>
              <a:rPr lang="en-US" dirty="0"/>
              <a:t>To run:</a:t>
            </a:r>
          </a:p>
          <a:p>
            <a:pPr lvl="1"/>
            <a:r>
              <a:rPr lang="en-US" dirty="0" err="1"/>
              <a:t>dsc</a:t>
            </a:r>
            <a:r>
              <a:rPr lang="en-US" dirty="0"/>
              <a:t> config set -f </a:t>
            </a:r>
            <a:r>
              <a:rPr lang="en-US" dirty="0" err="1"/>
              <a:t>filename.dsc.config.yaml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F2A0140C-786C-44D2-3AA3-8774290C537D}"/>
              </a:ext>
            </a:extLst>
          </p:cNvPr>
          <p:cNvSpPr txBox="1">
            <a:spLocks/>
          </p:cNvSpPr>
          <p:nvPr/>
        </p:nvSpPr>
        <p:spPr>
          <a:xfrm>
            <a:off x="6096000" y="3774459"/>
            <a:ext cx="5816338" cy="223091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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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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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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Resource order does not matter</a:t>
            </a:r>
          </a:p>
          <a:p>
            <a:r>
              <a:rPr lang="en-US" dirty="0"/>
              <a:t>Command line equivalent of this configuration file:</a:t>
            </a:r>
          </a:p>
          <a:p>
            <a:pPr lvl="1"/>
            <a:r>
              <a:rPr lang="en-US" dirty="0" err="1"/>
              <a:t>winget</a:t>
            </a:r>
            <a:r>
              <a:rPr lang="en-US" dirty="0"/>
              <a:t> install </a:t>
            </a:r>
            <a:r>
              <a:rPr lang="en-US" dirty="0" err="1"/>
              <a:t>Microsoft.VisualStudioCode</a:t>
            </a:r>
            <a:r>
              <a:rPr lang="en-US" dirty="0"/>
              <a:t> --accept-source-agreements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B58236-7A54-4AFB-4980-90151FAFDC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572" y="1464391"/>
            <a:ext cx="10391116" cy="2230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5262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MMS">
      <a:dk1>
        <a:sysClr val="windowText" lastClr="000000"/>
      </a:dk1>
      <a:lt1>
        <a:sysClr val="window" lastClr="FFFFFF"/>
      </a:lt1>
      <a:dk2>
        <a:srgbClr val="394385"/>
      </a:dk2>
      <a:lt2>
        <a:srgbClr val="E7E6E6"/>
      </a:lt2>
      <a:accent1>
        <a:srgbClr val="FF0000"/>
      </a:accent1>
      <a:accent2>
        <a:srgbClr val="036485"/>
      </a:accent2>
      <a:accent3>
        <a:srgbClr val="070385"/>
      </a:accent3>
      <a:accent4>
        <a:srgbClr val="710385"/>
      </a:accent4>
      <a:accent5>
        <a:srgbClr val="850310"/>
      </a:accent5>
      <a:accent6>
        <a:srgbClr val="69800A"/>
      </a:accent6>
      <a:hlink>
        <a:srgbClr val="A38637"/>
      </a:hlink>
      <a:folHlink>
        <a:srgbClr val="A38637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MSatMoA2025Template.potx" id="{C5A4FE0C-E499-41FE-B39D-A5E337B7AB5D}" vid="{CF63C52F-65E1-41FC-B88F-189B36FA194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D372F6BE7C5214DB9164857CB69458F" ma:contentTypeVersion="4" ma:contentTypeDescription="Create a new document." ma:contentTypeScope="" ma:versionID="6c11df9e22d70ded054d9ae68929002d">
  <xsd:schema xmlns:xsd="http://www.w3.org/2001/XMLSchema" xmlns:xs="http://www.w3.org/2001/XMLSchema" xmlns:p="http://schemas.microsoft.com/office/2006/metadata/properties" xmlns:ns2="4cdfb2ed-3d27-433c-b559-ef214f340950" targetNamespace="http://schemas.microsoft.com/office/2006/metadata/properties" ma:root="true" ma:fieldsID="9bcba7e66c43e5a6368f7c30f4ecf224" ns2:_="">
    <xsd:import namespace="4cdfb2ed-3d27-433c-b559-ef214f34095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cdfb2ed-3d27-433c-b559-ef214f34095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F00B0159-03CB-4BD8-8598-E293552B6304}">
  <ds:schemaRefs>
    <ds:schemaRef ds:uri="4cdfb2ed-3d27-433c-b559-ef214f340950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FBB99CDF-4DD1-4BCA-94A9-937C9978E90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CE0B4D4-529D-4984-8525-2DCCA1BEFF9D}">
  <ds:schemaRefs>
    <ds:schemaRef ds:uri="http://schemas.openxmlformats.org/package/2006/metadata/core-properties"/>
    <ds:schemaRef ds:uri="http://www.w3.org/XML/1998/namespace"/>
    <ds:schemaRef ds:uri="http://purl.org/dc/terms/"/>
    <ds:schemaRef ds:uri="http://purl.org/dc/elements/1.1/"/>
    <ds:schemaRef ds:uri="http://schemas.microsoft.com/office/2006/documentManagement/types"/>
    <ds:schemaRef ds:uri="4cdfb2ed-3d27-433c-b559-ef214f340950"/>
    <ds:schemaRef ds:uri="http://schemas.microsoft.com/office/2006/metadata/properties"/>
    <ds:schemaRef ds:uri="http://schemas.microsoft.com/office/infopath/2007/PartnerControls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18254</TotalTime>
  <Words>597</Words>
  <Application>Microsoft Macintosh PowerPoint</Application>
  <PresentationFormat>Widescreen</PresentationFormat>
  <Paragraphs>93</Paragraphs>
  <Slides>14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Aptos</vt:lpstr>
      <vt:lpstr>Arial</vt:lpstr>
      <vt:lpstr>Calibri</vt:lpstr>
      <vt:lpstr>Wingdings</vt:lpstr>
      <vt:lpstr>Office Theme</vt:lpstr>
      <vt:lpstr>WinGet and DSCv3</vt:lpstr>
      <vt:lpstr>PowerPoint Presentation</vt:lpstr>
      <vt:lpstr>How did I get here? AKA what does this do? </vt:lpstr>
      <vt:lpstr>Dev Home </vt:lpstr>
      <vt:lpstr>WinGet Configure</vt:lpstr>
      <vt:lpstr>Anatomy of a WinGet Configuration File</vt:lpstr>
      <vt:lpstr>WinGet Config</vt:lpstr>
      <vt:lpstr>Desired State Configuration v3</vt:lpstr>
      <vt:lpstr>Anatomy of a DSC Configuration File</vt:lpstr>
      <vt:lpstr>Terminology </vt:lpstr>
      <vt:lpstr>DSCv3</vt:lpstr>
      <vt:lpstr>Gotchas and Limitations</vt:lpstr>
      <vt:lpstr>Resources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>MMS 2025 at MOA</dc:subject>
  <dc:creator>Scott Erickson</dc:creator>
  <cp:lastModifiedBy>Scott Erickson</cp:lastModifiedBy>
  <cp:revision>2</cp:revision>
  <dcterms:created xsi:type="dcterms:W3CDTF">2025-02-28T02:17:06Z</dcterms:created>
  <dcterms:modified xsi:type="dcterms:W3CDTF">2025-04-23T03:57:57Z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ediaServiceImageTags">
    <vt:lpwstr/>
  </property>
  <property fmtid="{D5CDD505-2E9C-101B-9397-08002B2CF9AE}" pid="3" name="ContentTypeId">
    <vt:lpwstr>0x0101003D372F6BE7C5214DB9164857CB69458F</vt:lpwstr>
  </property>
</Properties>
</file>